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sldIdLst>
    <p:sldId id="298" r:id="rId5"/>
    <p:sldId id="383" r:id="rId6"/>
    <p:sldId id="389" r:id="rId7"/>
    <p:sldId id="390" r:id="rId8"/>
    <p:sldId id="391" r:id="rId9"/>
    <p:sldId id="385" r:id="rId10"/>
    <p:sldId id="386" r:id="rId11"/>
    <p:sldId id="387" r:id="rId12"/>
    <p:sldId id="388" r:id="rId13"/>
    <p:sldId id="380" r:id="rId14"/>
    <p:sldId id="382" r:id="rId15"/>
    <p:sldId id="371" r:id="rId16"/>
    <p:sldId id="381" r:id="rId17"/>
    <p:sldId id="372" r:id="rId18"/>
    <p:sldId id="384" r:id="rId19"/>
    <p:sldId id="392" r:id="rId20"/>
    <p:sldId id="3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700"/>
    <a:srgbClr val="F3B403"/>
    <a:srgbClr val="EAAD00"/>
    <a:srgbClr val="FF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24" y="32"/>
      </p:cViewPr>
      <p:guideLst>
        <p:guide orient="horz" pos="2112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ac, Stacey K" userId="c6c1b986-23f3-4441-b371-412658b29913" providerId="ADAL" clId="{F4F90670-4E48-4FD4-B980-DCCF77799A58}"/>
    <pc:docChg chg="custSel addSld delSld modSld">
      <pc:chgData name="Nikac, Stacey K" userId="c6c1b986-23f3-4441-b371-412658b29913" providerId="ADAL" clId="{F4F90670-4E48-4FD4-B980-DCCF77799A58}" dt="2020-08-11T18:48:53.757" v="489" actId="20577"/>
      <pc:docMkLst>
        <pc:docMk/>
      </pc:docMkLst>
      <pc:sldChg chg="modSp">
        <pc:chgData name="Nikac, Stacey K" userId="c6c1b986-23f3-4441-b371-412658b29913" providerId="ADAL" clId="{F4F90670-4E48-4FD4-B980-DCCF77799A58}" dt="2020-08-11T18:42:22.902" v="27" actId="255"/>
        <pc:sldMkLst>
          <pc:docMk/>
          <pc:sldMk cId="755697053" sldId="298"/>
        </pc:sldMkLst>
        <pc:spChg chg="mod">
          <ac:chgData name="Nikac, Stacey K" userId="c6c1b986-23f3-4441-b371-412658b29913" providerId="ADAL" clId="{F4F90670-4E48-4FD4-B980-DCCF77799A58}" dt="2020-08-11T18:42:22.902" v="27" actId="255"/>
          <ac:spMkLst>
            <pc:docMk/>
            <pc:sldMk cId="755697053" sldId="298"/>
            <ac:spMk id="2" creationId="{00000000-0000-0000-0000-000000000000}"/>
          </ac:spMkLst>
        </pc:spChg>
      </pc:sldChg>
      <pc:sldChg chg="modSp">
        <pc:chgData name="Nikac, Stacey K" userId="c6c1b986-23f3-4441-b371-412658b29913" providerId="ADAL" clId="{F4F90670-4E48-4FD4-B980-DCCF77799A58}" dt="2020-08-11T18:44:40.760" v="100" actId="20577"/>
        <pc:sldMkLst>
          <pc:docMk/>
          <pc:sldMk cId="2298080537" sldId="306"/>
        </pc:sldMkLst>
        <pc:spChg chg="mod">
          <ac:chgData name="Nikac, Stacey K" userId="c6c1b986-23f3-4441-b371-412658b29913" providerId="ADAL" clId="{F4F90670-4E48-4FD4-B980-DCCF77799A58}" dt="2020-08-11T18:44:40.760" v="100" actId="20577"/>
          <ac:spMkLst>
            <pc:docMk/>
            <pc:sldMk cId="2298080537" sldId="306"/>
            <ac:spMk id="2" creationId="{00000000-0000-0000-0000-000000000000}"/>
          </ac:spMkLst>
        </pc:spChg>
      </pc:sldChg>
      <pc:sldChg chg="del">
        <pc:chgData name="Nikac, Stacey K" userId="c6c1b986-23f3-4441-b371-412658b29913" providerId="ADAL" clId="{F4F90670-4E48-4FD4-B980-DCCF77799A58}" dt="2020-08-11T18:44:58.193" v="101" actId="2696"/>
        <pc:sldMkLst>
          <pc:docMk/>
          <pc:sldMk cId="3113261697" sldId="315"/>
        </pc:sldMkLst>
      </pc:sldChg>
      <pc:sldChg chg="delSp modSp delAnim">
        <pc:chgData name="Nikac, Stacey K" userId="c6c1b986-23f3-4441-b371-412658b29913" providerId="ADAL" clId="{F4F90670-4E48-4FD4-B980-DCCF77799A58}" dt="2020-08-11T18:43:50.197" v="89" actId="478"/>
        <pc:sldMkLst>
          <pc:docMk/>
          <pc:sldMk cId="1219484624" sldId="317"/>
        </pc:sldMkLst>
        <pc:spChg chg="mod">
          <ac:chgData name="Nikac, Stacey K" userId="c6c1b986-23f3-4441-b371-412658b29913" providerId="ADAL" clId="{F4F90670-4E48-4FD4-B980-DCCF77799A58}" dt="2020-08-11T18:43:24.038" v="79" actId="20577"/>
          <ac:spMkLst>
            <pc:docMk/>
            <pc:sldMk cId="1219484624" sldId="317"/>
            <ac:spMk id="14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16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17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18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19" creationId="{00000000-0000-0000-0000-000000000000}"/>
          </ac:spMkLst>
        </pc:spChg>
        <pc:spChg chg="del mod">
          <ac:chgData name="Nikac, Stacey K" userId="c6c1b986-23f3-4441-b371-412658b29913" providerId="ADAL" clId="{F4F90670-4E48-4FD4-B980-DCCF77799A58}" dt="2020-08-11T18:43:40.596" v="88" actId="478"/>
          <ac:spMkLst>
            <pc:docMk/>
            <pc:sldMk cId="1219484624" sldId="317"/>
            <ac:spMk id="20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21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22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23" creationId="{00000000-0000-0000-0000-000000000000}"/>
          </ac:spMkLst>
        </pc:spChg>
        <pc:spChg chg="del">
          <ac:chgData name="Nikac, Stacey K" userId="c6c1b986-23f3-4441-b371-412658b29913" providerId="ADAL" clId="{F4F90670-4E48-4FD4-B980-DCCF77799A58}" dt="2020-08-11T18:43:50.197" v="89" actId="478"/>
          <ac:spMkLst>
            <pc:docMk/>
            <pc:sldMk cId="1219484624" sldId="317"/>
            <ac:spMk id="24" creationId="{00000000-0000-0000-0000-000000000000}"/>
          </ac:spMkLst>
        </pc:spChg>
        <pc:picChg chg="del">
          <ac:chgData name="Nikac, Stacey K" userId="c6c1b986-23f3-4441-b371-412658b29913" providerId="ADAL" clId="{F4F90670-4E48-4FD4-B980-DCCF77799A58}" dt="2020-08-11T18:43:34.413" v="81" actId="478"/>
          <ac:picMkLst>
            <pc:docMk/>
            <pc:sldMk cId="1219484624" sldId="317"/>
            <ac:picMk id="5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5.083" v="82" actId="478"/>
          <ac:picMkLst>
            <pc:docMk/>
            <pc:sldMk cId="1219484624" sldId="317"/>
            <ac:picMk id="6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5.683" v="83" actId="478"/>
          <ac:picMkLst>
            <pc:docMk/>
            <pc:sldMk cId="1219484624" sldId="317"/>
            <ac:picMk id="7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7.762" v="86" actId="478"/>
          <ac:picMkLst>
            <pc:docMk/>
            <pc:sldMk cId="1219484624" sldId="317"/>
            <ac:picMk id="8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6.477" v="84" actId="478"/>
          <ac:picMkLst>
            <pc:docMk/>
            <pc:sldMk cId="1219484624" sldId="317"/>
            <ac:picMk id="9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7.037" v="85" actId="478"/>
          <ac:picMkLst>
            <pc:docMk/>
            <pc:sldMk cId="1219484624" sldId="317"/>
            <ac:picMk id="10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33.734" v="80" actId="478"/>
          <ac:picMkLst>
            <pc:docMk/>
            <pc:sldMk cId="1219484624" sldId="317"/>
            <ac:picMk id="11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50.197" v="89" actId="478"/>
          <ac:picMkLst>
            <pc:docMk/>
            <pc:sldMk cId="1219484624" sldId="317"/>
            <ac:picMk id="12" creationId="{00000000-0000-0000-0000-000000000000}"/>
          </ac:picMkLst>
        </pc:picChg>
        <pc:picChg chg="del">
          <ac:chgData name="Nikac, Stacey K" userId="c6c1b986-23f3-4441-b371-412658b29913" providerId="ADAL" clId="{F4F90670-4E48-4FD4-B980-DCCF77799A58}" dt="2020-08-11T18:43:50.197" v="89" actId="478"/>
          <ac:picMkLst>
            <pc:docMk/>
            <pc:sldMk cId="1219484624" sldId="317"/>
            <ac:picMk id="13" creationId="{00000000-0000-0000-0000-000000000000}"/>
          </ac:picMkLst>
        </pc:picChg>
      </pc:sldChg>
      <pc:sldChg chg="modSp add">
        <pc:chgData name="Nikac, Stacey K" userId="c6c1b986-23f3-4441-b371-412658b29913" providerId="ADAL" clId="{F4F90670-4E48-4FD4-B980-DCCF77799A58}" dt="2020-08-11T18:45:35.460" v="132" actId="20577"/>
        <pc:sldMkLst>
          <pc:docMk/>
          <pc:sldMk cId="2838612999" sldId="318"/>
        </pc:sldMkLst>
        <pc:spChg chg="mod">
          <ac:chgData name="Nikac, Stacey K" userId="c6c1b986-23f3-4441-b371-412658b29913" providerId="ADAL" clId="{F4F90670-4E48-4FD4-B980-DCCF77799A58}" dt="2020-08-11T18:45:35.460" v="132" actId="20577"/>
          <ac:spMkLst>
            <pc:docMk/>
            <pc:sldMk cId="2838612999" sldId="318"/>
            <ac:spMk id="14" creationId="{00000000-0000-0000-0000-000000000000}"/>
          </ac:spMkLst>
        </pc:spChg>
      </pc:sldChg>
      <pc:sldChg chg="del">
        <pc:chgData name="Nikac, Stacey K" userId="c6c1b986-23f3-4441-b371-412658b29913" providerId="ADAL" clId="{F4F90670-4E48-4FD4-B980-DCCF77799A58}" dt="2020-08-11T18:43:55.292" v="90" actId="2696"/>
        <pc:sldMkLst>
          <pc:docMk/>
          <pc:sldMk cId="3680377486" sldId="318"/>
        </pc:sldMkLst>
      </pc:sldChg>
      <pc:sldChg chg="modSp add">
        <pc:chgData name="Nikac, Stacey K" userId="c6c1b986-23f3-4441-b371-412658b29913" providerId="ADAL" clId="{F4F90670-4E48-4FD4-B980-DCCF77799A58}" dt="2020-08-11T18:46:12.285" v="198" actId="20577"/>
        <pc:sldMkLst>
          <pc:docMk/>
          <pc:sldMk cId="2602027572" sldId="319"/>
        </pc:sldMkLst>
        <pc:spChg chg="mod">
          <ac:chgData name="Nikac, Stacey K" userId="c6c1b986-23f3-4441-b371-412658b29913" providerId="ADAL" clId="{F4F90670-4E48-4FD4-B980-DCCF77799A58}" dt="2020-08-11T18:46:12.285" v="198" actId="20577"/>
          <ac:spMkLst>
            <pc:docMk/>
            <pc:sldMk cId="2602027572" sldId="319"/>
            <ac:spMk id="14" creationId="{00000000-0000-0000-0000-000000000000}"/>
          </ac:spMkLst>
        </pc:spChg>
      </pc:sldChg>
      <pc:sldChg chg="modSp add">
        <pc:chgData name="Nikac, Stacey K" userId="c6c1b986-23f3-4441-b371-412658b29913" providerId="ADAL" clId="{F4F90670-4E48-4FD4-B980-DCCF77799A58}" dt="2020-08-11T18:46:48.557" v="258" actId="20577"/>
        <pc:sldMkLst>
          <pc:docMk/>
          <pc:sldMk cId="2369400279" sldId="320"/>
        </pc:sldMkLst>
        <pc:spChg chg="mod">
          <ac:chgData name="Nikac, Stacey K" userId="c6c1b986-23f3-4441-b371-412658b29913" providerId="ADAL" clId="{F4F90670-4E48-4FD4-B980-DCCF77799A58}" dt="2020-08-11T18:46:48.557" v="258" actId="20577"/>
          <ac:spMkLst>
            <pc:docMk/>
            <pc:sldMk cId="2369400279" sldId="320"/>
            <ac:spMk id="14" creationId="{00000000-0000-0000-0000-000000000000}"/>
          </ac:spMkLst>
        </pc:spChg>
      </pc:sldChg>
      <pc:sldChg chg="modSp add">
        <pc:chgData name="Nikac, Stacey K" userId="c6c1b986-23f3-4441-b371-412658b29913" providerId="ADAL" clId="{F4F90670-4E48-4FD4-B980-DCCF77799A58}" dt="2020-08-11T18:47:13.462" v="298" actId="20577"/>
        <pc:sldMkLst>
          <pc:docMk/>
          <pc:sldMk cId="383800273" sldId="321"/>
        </pc:sldMkLst>
        <pc:spChg chg="mod">
          <ac:chgData name="Nikac, Stacey K" userId="c6c1b986-23f3-4441-b371-412658b29913" providerId="ADAL" clId="{F4F90670-4E48-4FD4-B980-DCCF77799A58}" dt="2020-08-11T18:47:13.462" v="298" actId="20577"/>
          <ac:spMkLst>
            <pc:docMk/>
            <pc:sldMk cId="383800273" sldId="321"/>
            <ac:spMk id="14" creationId="{00000000-0000-0000-0000-000000000000}"/>
          </ac:spMkLst>
        </pc:spChg>
      </pc:sldChg>
      <pc:sldChg chg="modSp add">
        <pc:chgData name="Nikac, Stacey K" userId="c6c1b986-23f3-4441-b371-412658b29913" providerId="ADAL" clId="{F4F90670-4E48-4FD4-B980-DCCF77799A58}" dt="2020-08-11T18:47:37.063" v="358" actId="20577"/>
        <pc:sldMkLst>
          <pc:docMk/>
          <pc:sldMk cId="1468750802" sldId="322"/>
        </pc:sldMkLst>
        <pc:spChg chg="mod">
          <ac:chgData name="Nikac, Stacey K" userId="c6c1b986-23f3-4441-b371-412658b29913" providerId="ADAL" clId="{F4F90670-4E48-4FD4-B980-DCCF77799A58}" dt="2020-08-11T18:47:37.063" v="358" actId="20577"/>
          <ac:spMkLst>
            <pc:docMk/>
            <pc:sldMk cId="1468750802" sldId="322"/>
            <ac:spMk id="14" creationId="{00000000-0000-0000-0000-000000000000}"/>
          </ac:spMkLst>
        </pc:spChg>
      </pc:sldChg>
      <pc:sldChg chg="modSp add">
        <pc:chgData name="Nikac, Stacey K" userId="c6c1b986-23f3-4441-b371-412658b29913" providerId="ADAL" clId="{F4F90670-4E48-4FD4-B980-DCCF77799A58}" dt="2020-08-11T18:48:53.757" v="489" actId="20577"/>
        <pc:sldMkLst>
          <pc:docMk/>
          <pc:sldMk cId="4051462766" sldId="323"/>
        </pc:sldMkLst>
        <pc:spChg chg="mod">
          <ac:chgData name="Nikac, Stacey K" userId="c6c1b986-23f3-4441-b371-412658b29913" providerId="ADAL" clId="{F4F90670-4E48-4FD4-B980-DCCF77799A58}" dt="2020-08-11T18:48:53.757" v="489" actId="20577"/>
          <ac:spMkLst>
            <pc:docMk/>
            <pc:sldMk cId="4051462766" sldId="323"/>
            <ac:spMk id="14" creationId="{00000000-0000-0000-0000-000000000000}"/>
          </ac:spMkLst>
        </pc:spChg>
      </pc:sldChg>
    </pc:docChg>
  </pc:docChgLst>
  <pc:docChgLst>
    <pc:chgData name="Nikac, Stacey K" userId="c6c1b986-23f3-4441-b371-412658b29913" providerId="ADAL" clId="{E3339BAC-C89F-4DFE-A170-9B30647C9C06}"/>
    <pc:docChg chg="undo custSel addSld delSld modSld sldOrd">
      <pc:chgData name="Nikac, Stacey K" userId="c6c1b986-23f3-4441-b371-412658b29913" providerId="ADAL" clId="{E3339BAC-C89F-4DFE-A170-9B30647C9C06}" dt="2020-08-12T00:44:52.504" v="996" actId="14100"/>
      <pc:docMkLst>
        <pc:docMk/>
      </pc:docMkLst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4013285168" sldId="296"/>
        </pc:sldMkLst>
      </pc:sldChg>
      <pc:sldChg chg="addSp delSp modSp">
        <pc:chgData name="Nikac, Stacey K" userId="c6c1b986-23f3-4441-b371-412658b29913" providerId="ADAL" clId="{E3339BAC-C89F-4DFE-A170-9B30647C9C06}" dt="2020-08-12T00:35:39.745" v="933" actId="255"/>
        <pc:sldMkLst>
          <pc:docMk/>
          <pc:sldMk cId="755697053" sldId="298"/>
        </pc:sldMkLst>
        <pc:spChg chg="mod">
          <ac:chgData name="Nikac, Stacey K" userId="c6c1b986-23f3-4441-b371-412658b29913" providerId="ADAL" clId="{E3339BAC-C89F-4DFE-A170-9B30647C9C06}" dt="2020-08-12T00:35:39.745" v="933" actId="255"/>
          <ac:spMkLst>
            <pc:docMk/>
            <pc:sldMk cId="755697053" sldId="298"/>
            <ac:spMk id="2" creationId="{00000000-0000-0000-0000-000000000000}"/>
          </ac:spMkLst>
        </pc:spChg>
        <pc:picChg chg="add del">
          <ac:chgData name="Nikac, Stacey K" userId="c6c1b986-23f3-4441-b371-412658b29913" providerId="ADAL" clId="{E3339BAC-C89F-4DFE-A170-9B30647C9C06}" dt="2020-08-11T23:46:23.491" v="28" actId="478"/>
          <ac:picMkLst>
            <pc:docMk/>
            <pc:sldMk cId="755697053" sldId="298"/>
            <ac:picMk id="5" creationId="{F17197D3-1369-4F5D-A72B-0D10432A6974}"/>
          </ac:picMkLst>
        </pc:picChg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2674163120" sldId="300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2974119498" sldId="301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3993760882" sldId="302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305225592" sldId="303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2387210389" sldId="304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84687817" sldId="305"/>
        </pc:sldMkLst>
      </pc:sldChg>
      <pc:sldChg chg="del">
        <pc:chgData name="Nikac, Stacey K" userId="c6c1b986-23f3-4441-b371-412658b29913" providerId="ADAL" clId="{E3339BAC-C89F-4DFE-A170-9B30647C9C06}" dt="2020-08-11T23:47:34.800" v="53" actId="2696"/>
        <pc:sldMkLst>
          <pc:docMk/>
          <pc:sldMk cId="2298080537" sldId="306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189136650" sldId="307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2579747434" sldId="308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1463574353" sldId="312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785561683" sldId="314"/>
        </pc:sldMkLst>
      </pc:sldChg>
      <pc:sldChg chg="add del">
        <pc:chgData name="Nikac, Stacey K" userId="c6c1b986-23f3-4441-b371-412658b29913" providerId="ADAL" clId="{E3339BAC-C89F-4DFE-A170-9B30647C9C06}" dt="2020-08-12T00:40:12.872" v="946"/>
        <pc:sldMkLst>
          <pc:docMk/>
          <pc:sldMk cId="3749549714" sldId="316"/>
        </pc:sldMkLst>
      </pc:sldChg>
      <pc:sldChg chg="modSp">
        <pc:chgData name="Nikac, Stacey K" userId="c6c1b986-23f3-4441-b371-412658b29913" providerId="ADAL" clId="{E3339BAC-C89F-4DFE-A170-9B30647C9C06}" dt="2020-08-12T00:41:26.785" v="949" actId="6549"/>
        <pc:sldMkLst>
          <pc:docMk/>
          <pc:sldMk cId="2838612999" sldId="318"/>
        </pc:sldMkLst>
        <pc:spChg chg="mod">
          <ac:chgData name="Nikac, Stacey K" userId="c6c1b986-23f3-4441-b371-412658b29913" providerId="ADAL" clId="{E3339BAC-C89F-4DFE-A170-9B30647C9C06}" dt="2020-08-12T00:41:26.785" v="949" actId="6549"/>
          <ac:spMkLst>
            <pc:docMk/>
            <pc:sldMk cId="2838612999" sldId="318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0:57.958" v="315" actId="14100"/>
          <ac:spMkLst>
            <pc:docMk/>
            <pc:sldMk cId="2838612999" sldId="318"/>
            <ac:spMk id="14" creationId="{00000000-0000-0000-0000-000000000000}"/>
          </ac:spMkLst>
        </pc:spChg>
      </pc:sldChg>
      <pc:sldChg chg="modSp ord">
        <pc:chgData name="Nikac, Stacey K" userId="c6c1b986-23f3-4441-b371-412658b29913" providerId="ADAL" clId="{E3339BAC-C89F-4DFE-A170-9B30647C9C06}" dt="2020-08-12T00:41:14.487" v="947" actId="6549"/>
        <pc:sldMkLst>
          <pc:docMk/>
          <pc:sldMk cId="2602027572" sldId="319"/>
        </pc:sldMkLst>
        <pc:spChg chg="mod">
          <ac:chgData name="Nikac, Stacey K" userId="c6c1b986-23f3-4441-b371-412658b29913" providerId="ADAL" clId="{E3339BAC-C89F-4DFE-A170-9B30647C9C06}" dt="2020-08-12T00:41:14.487" v="947" actId="6549"/>
          <ac:spMkLst>
            <pc:docMk/>
            <pc:sldMk cId="2602027572" sldId="319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49:43.856" v="145" actId="20577"/>
          <ac:spMkLst>
            <pc:docMk/>
            <pc:sldMk cId="2602027572" sldId="319"/>
            <ac:spMk id="14" creationId="{00000000-0000-0000-0000-000000000000}"/>
          </ac:spMkLst>
        </pc:spChg>
      </pc:sldChg>
      <pc:sldChg chg="modSp">
        <pc:chgData name="Nikac, Stacey K" userId="c6c1b986-23f3-4441-b371-412658b29913" providerId="ADAL" clId="{E3339BAC-C89F-4DFE-A170-9B30647C9C06}" dt="2020-08-12T00:41:32.424" v="950" actId="6549"/>
        <pc:sldMkLst>
          <pc:docMk/>
          <pc:sldMk cId="2369400279" sldId="320"/>
        </pc:sldMkLst>
        <pc:spChg chg="mod">
          <ac:chgData name="Nikac, Stacey K" userId="c6c1b986-23f3-4441-b371-412658b29913" providerId="ADAL" clId="{E3339BAC-C89F-4DFE-A170-9B30647C9C06}" dt="2020-08-12T00:41:32.424" v="950" actId="6549"/>
          <ac:spMkLst>
            <pc:docMk/>
            <pc:sldMk cId="2369400279" sldId="320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2:32.553" v="449" actId="27636"/>
          <ac:spMkLst>
            <pc:docMk/>
            <pc:sldMk cId="2369400279" sldId="320"/>
            <ac:spMk id="14" creationId="{00000000-0000-0000-0000-000000000000}"/>
          </ac:spMkLst>
        </pc:spChg>
      </pc:sldChg>
      <pc:sldChg chg="modSp">
        <pc:chgData name="Nikac, Stacey K" userId="c6c1b986-23f3-4441-b371-412658b29913" providerId="ADAL" clId="{E3339BAC-C89F-4DFE-A170-9B30647C9C06}" dt="2020-08-12T00:41:47.661" v="951" actId="6549"/>
        <pc:sldMkLst>
          <pc:docMk/>
          <pc:sldMk cId="383800273" sldId="321"/>
        </pc:sldMkLst>
        <pc:spChg chg="mod">
          <ac:chgData name="Nikac, Stacey K" userId="c6c1b986-23f3-4441-b371-412658b29913" providerId="ADAL" clId="{E3339BAC-C89F-4DFE-A170-9B30647C9C06}" dt="2020-08-12T00:41:47.661" v="951" actId="6549"/>
          <ac:spMkLst>
            <pc:docMk/>
            <pc:sldMk cId="383800273" sldId="321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3:07.863" v="507" actId="20577"/>
          <ac:spMkLst>
            <pc:docMk/>
            <pc:sldMk cId="383800273" sldId="321"/>
            <ac:spMk id="14" creationId="{00000000-0000-0000-0000-000000000000}"/>
          </ac:spMkLst>
        </pc:spChg>
      </pc:sldChg>
      <pc:sldChg chg="modSp">
        <pc:chgData name="Nikac, Stacey K" userId="c6c1b986-23f3-4441-b371-412658b29913" providerId="ADAL" clId="{E3339BAC-C89F-4DFE-A170-9B30647C9C06}" dt="2020-08-12T00:41:52.177" v="952" actId="6549"/>
        <pc:sldMkLst>
          <pc:docMk/>
          <pc:sldMk cId="1468750802" sldId="322"/>
        </pc:sldMkLst>
        <pc:spChg chg="mod">
          <ac:chgData name="Nikac, Stacey K" userId="c6c1b986-23f3-4441-b371-412658b29913" providerId="ADAL" clId="{E3339BAC-C89F-4DFE-A170-9B30647C9C06}" dt="2020-08-12T00:41:52.177" v="952" actId="6549"/>
          <ac:spMkLst>
            <pc:docMk/>
            <pc:sldMk cId="1468750802" sldId="322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3:50.687" v="564" actId="20577"/>
          <ac:spMkLst>
            <pc:docMk/>
            <pc:sldMk cId="1468750802" sldId="322"/>
            <ac:spMk id="14" creationId="{00000000-0000-0000-0000-000000000000}"/>
          </ac:spMkLst>
        </pc:spChg>
      </pc:sldChg>
      <pc:sldChg chg="modSp">
        <pc:chgData name="Nikac, Stacey K" userId="c6c1b986-23f3-4441-b371-412658b29913" providerId="ADAL" clId="{E3339BAC-C89F-4DFE-A170-9B30647C9C06}" dt="2020-08-12T00:41:57.137" v="953" actId="6549"/>
        <pc:sldMkLst>
          <pc:docMk/>
          <pc:sldMk cId="4051462766" sldId="323"/>
        </pc:sldMkLst>
        <pc:spChg chg="mod">
          <ac:chgData name="Nikac, Stacey K" userId="c6c1b986-23f3-4441-b371-412658b29913" providerId="ADAL" clId="{E3339BAC-C89F-4DFE-A170-9B30647C9C06}" dt="2020-08-12T00:41:57.137" v="953" actId="6549"/>
          <ac:spMkLst>
            <pc:docMk/>
            <pc:sldMk cId="4051462766" sldId="323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4:27.192" v="616" actId="6549"/>
          <ac:spMkLst>
            <pc:docMk/>
            <pc:sldMk cId="4051462766" sldId="323"/>
            <ac:spMk id="14" creationId="{00000000-0000-0000-0000-000000000000}"/>
          </ac:spMkLst>
        </pc:spChg>
      </pc:sldChg>
      <pc:sldChg chg="modSp add">
        <pc:chgData name="Nikac, Stacey K" userId="c6c1b986-23f3-4441-b371-412658b29913" providerId="ADAL" clId="{E3339BAC-C89F-4DFE-A170-9B30647C9C06}" dt="2020-08-12T00:41:19.034" v="948" actId="6549"/>
        <pc:sldMkLst>
          <pc:docMk/>
          <pc:sldMk cId="4055513358" sldId="324"/>
        </pc:sldMkLst>
        <pc:spChg chg="mod">
          <ac:chgData name="Nikac, Stacey K" userId="c6c1b986-23f3-4441-b371-412658b29913" providerId="ADAL" clId="{E3339BAC-C89F-4DFE-A170-9B30647C9C06}" dt="2020-08-12T00:41:19.034" v="948" actId="6549"/>
          <ac:spMkLst>
            <pc:docMk/>
            <pc:sldMk cId="4055513358" sldId="324"/>
            <ac:spMk id="4" creationId="{00000000-0000-0000-0000-000000000000}"/>
          </ac:spMkLst>
        </pc:spChg>
        <pc:spChg chg="mod">
          <ac:chgData name="Nikac, Stacey K" userId="c6c1b986-23f3-4441-b371-412658b29913" providerId="ADAL" clId="{E3339BAC-C89F-4DFE-A170-9B30647C9C06}" dt="2020-08-11T23:51:18.545" v="340" actId="14100"/>
          <ac:spMkLst>
            <pc:docMk/>
            <pc:sldMk cId="4055513358" sldId="324"/>
            <ac:spMk id="14" creationId="{00000000-0000-0000-0000-000000000000}"/>
          </ac:spMkLst>
        </pc:spChg>
      </pc:sldChg>
      <pc:sldChg chg="addSp delSp modSp add delAnim">
        <pc:chgData name="Nikac, Stacey K" userId="c6c1b986-23f3-4441-b371-412658b29913" providerId="ADAL" clId="{E3339BAC-C89F-4DFE-A170-9B30647C9C06}" dt="2020-08-12T00:21:13.851" v="887" actId="20577"/>
        <pc:sldMkLst>
          <pc:docMk/>
          <pc:sldMk cId="1188193168" sldId="325"/>
        </pc:sldMkLst>
        <pc:spChg chg="del mod">
          <ac:chgData name="Nikac, Stacey K" userId="c6c1b986-23f3-4441-b371-412658b29913" providerId="ADAL" clId="{E3339BAC-C89F-4DFE-A170-9B30647C9C06}" dt="2020-08-12T00:20:21.753" v="801"/>
          <ac:spMkLst>
            <pc:docMk/>
            <pc:sldMk cId="1188193168" sldId="325"/>
            <ac:spMk id="2" creationId="{00000000-0000-0000-0000-000000000000}"/>
          </ac:spMkLst>
        </pc:spChg>
        <pc:spChg chg="add mod">
          <ac:chgData name="Nikac, Stacey K" userId="c6c1b986-23f3-4441-b371-412658b29913" providerId="ADAL" clId="{E3339BAC-C89F-4DFE-A170-9B30647C9C06}" dt="2020-08-12T00:20:21.753" v="801"/>
          <ac:spMkLst>
            <pc:docMk/>
            <pc:sldMk cId="1188193168" sldId="325"/>
            <ac:spMk id="5" creationId="{C828FF08-F11E-4540-BAB1-F579D594B70B}"/>
          </ac:spMkLst>
        </pc:spChg>
        <pc:spChg chg="add mod">
          <ac:chgData name="Nikac, Stacey K" userId="c6c1b986-23f3-4441-b371-412658b29913" providerId="ADAL" clId="{E3339BAC-C89F-4DFE-A170-9B30647C9C06}" dt="2020-08-12T00:21:13.851" v="887" actId="20577"/>
          <ac:spMkLst>
            <pc:docMk/>
            <pc:sldMk cId="1188193168" sldId="325"/>
            <ac:spMk id="7" creationId="{0CF4A895-3116-4EF7-8507-4076A0F33FBE}"/>
          </ac:spMkLst>
        </pc:spChg>
        <pc:spChg chg="del">
          <ac:chgData name="Nikac, Stacey K" userId="c6c1b986-23f3-4441-b371-412658b29913" providerId="ADAL" clId="{E3339BAC-C89F-4DFE-A170-9B30647C9C06}" dt="2020-08-12T00:18:45.179" v="730" actId="478"/>
          <ac:spMkLst>
            <pc:docMk/>
            <pc:sldMk cId="1188193168" sldId="325"/>
            <ac:spMk id="18" creationId="{00000000-0000-0000-0000-000000000000}"/>
          </ac:spMkLst>
        </pc:spChg>
        <pc:spChg chg="del">
          <ac:chgData name="Nikac, Stacey K" userId="c6c1b986-23f3-4441-b371-412658b29913" providerId="ADAL" clId="{E3339BAC-C89F-4DFE-A170-9B30647C9C06}" dt="2020-08-12T00:18:47.735" v="732" actId="478"/>
          <ac:spMkLst>
            <pc:docMk/>
            <pc:sldMk cId="1188193168" sldId="325"/>
            <ac:spMk id="19" creationId="{00000000-0000-0000-0000-000000000000}"/>
          </ac:spMkLst>
        </pc:spChg>
        <pc:spChg chg="del">
          <ac:chgData name="Nikac, Stacey K" userId="c6c1b986-23f3-4441-b371-412658b29913" providerId="ADAL" clId="{E3339BAC-C89F-4DFE-A170-9B30647C9C06}" dt="2020-08-12T00:18:43.822" v="729" actId="478"/>
          <ac:spMkLst>
            <pc:docMk/>
            <pc:sldMk cId="1188193168" sldId="325"/>
            <ac:spMk id="20" creationId="{00000000-0000-0000-0000-000000000000}"/>
          </ac:spMkLst>
        </pc:spChg>
        <pc:spChg chg="del">
          <ac:chgData name="Nikac, Stacey K" userId="c6c1b986-23f3-4441-b371-412658b29913" providerId="ADAL" clId="{E3339BAC-C89F-4DFE-A170-9B30647C9C06}" dt="2020-08-12T00:18:46.743" v="731" actId="478"/>
          <ac:spMkLst>
            <pc:docMk/>
            <pc:sldMk cId="1188193168" sldId="325"/>
            <ac:spMk id="21" creationId="{00000000-0000-0000-0000-000000000000}"/>
          </ac:spMkLst>
        </pc:spChg>
        <pc:grpChg chg="del">
          <ac:chgData name="Nikac, Stacey K" userId="c6c1b986-23f3-4441-b371-412658b29913" providerId="ADAL" clId="{E3339BAC-C89F-4DFE-A170-9B30647C9C06}" dt="2020-08-12T00:18:40.620" v="728" actId="478"/>
          <ac:grpSpMkLst>
            <pc:docMk/>
            <pc:sldMk cId="1188193168" sldId="325"/>
            <ac:grpSpMk id="12" creationId="{00000000-0000-0000-0000-000000000000}"/>
          </ac:grpSpMkLst>
        </pc:grpChg>
        <pc:picChg chg="del">
          <ac:chgData name="Nikac, Stacey K" userId="c6c1b986-23f3-4441-b371-412658b29913" providerId="ADAL" clId="{E3339BAC-C89F-4DFE-A170-9B30647C9C06}" dt="2020-08-12T00:18:38.990" v="725" actId="478"/>
          <ac:picMkLst>
            <pc:docMk/>
            <pc:sldMk cId="1188193168" sldId="325"/>
            <ac:picMk id="3" creationId="{00000000-0000-0000-0000-000000000000}"/>
          </ac:picMkLst>
        </pc:picChg>
        <pc:picChg chg="del">
          <ac:chgData name="Nikac, Stacey K" userId="c6c1b986-23f3-4441-b371-412658b29913" providerId="ADAL" clId="{E3339BAC-C89F-4DFE-A170-9B30647C9C06}" dt="2020-08-12T00:18:39.501" v="726" actId="478"/>
          <ac:picMkLst>
            <pc:docMk/>
            <pc:sldMk cId="1188193168" sldId="325"/>
            <ac:picMk id="4" creationId="{00000000-0000-0000-0000-000000000000}"/>
          </ac:picMkLst>
        </pc:picChg>
        <pc:picChg chg="del">
          <ac:chgData name="Nikac, Stacey K" userId="c6c1b986-23f3-4441-b371-412658b29913" providerId="ADAL" clId="{E3339BAC-C89F-4DFE-A170-9B30647C9C06}" dt="2020-08-12T00:18:40.094" v="727" actId="478"/>
          <ac:picMkLst>
            <pc:docMk/>
            <pc:sldMk cId="1188193168" sldId="325"/>
            <ac:picMk id="6" creationId="{00000000-0000-0000-0000-000000000000}"/>
          </ac:picMkLst>
        </pc:picChg>
      </pc:sldChg>
      <pc:sldChg chg="add">
        <pc:chgData name="Nikac, Stacey K" userId="c6c1b986-23f3-4441-b371-412658b29913" providerId="ADAL" clId="{E3339BAC-C89F-4DFE-A170-9B30647C9C06}" dt="2020-08-12T00:22:23.726" v="894"/>
        <pc:sldMkLst>
          <pc:docMk/>
          <pc:sldMk cId="1298061502" sldId="326"/>
        </pc:sldMkLst>
      </pc:sldChg>
      <pc:sldChg chg="add">
        <pc:chgData name="Nikac, Stacey K" userId="c6c1b986-23f3-4441-b371-412658b29913" providerId="ADAL" clId="{E3339BAC-C89F-4DFE-A170-9B30647C9C06}" dt="2020-08-12T00:22:25.118" v="895"/>
        <pc:sldMkLst>
          <pc:docMk/>
          <pc:sldMk cId="4218519027" sldId="327"/>
        </pc:sldMkLst>
      </pc:sldChg>
      <pc:sldChg chg="add">
        <pc:chgData name="Nikac, Stacey K" userId="c6c1b986-23f3-4441-b371-412658b29913" providerId="ADAL" clId="{E3339BAC-C89F-4DFE-A170-9B30647C9C06}" dt="2020-08-12T00:22:26.455" v="896"/>
        <pc:sldMkLst>
          <pc:docMk/>
          <pc:sldMk cId="1449249853" sldId="328"/>
        </pc:sldMkLst>
      </pc:sldChg>
      <pc:sldChg chg="add">
        <pc:chgData name="Nikac, Stacey K" userId="c6c1b986-23f3-4441-b371-412658b29913" providerId="ADAL" clId="{E3339BAC-C89F-4DFE-A170-9B30647C9C06}" dt="2020-08-12T00:22:28.793" v="897"/>
        <pc:sldMkLst>
          <pc:docMk/>
          <pc:sldMk cId="2250127467" sldId="329"/>
        </pc:sldMkLst>
      </pc:sldChg>
      <pc:sldChg chg="add">
        <pc:chgData name="Nikac, Stacey K" userId="c6c1b986-23f3-4441-b371-412658b29913" providerId="ADAL" clId="{E3339BAC-C89F-4DFE-A170-9B30647C9C06}" dt="2020-08-12T00:22:30.430" v="898"/>
        <pc:sldMkLst>
          <pc:docMk/>
          <pc:sldMk cId="1288917875" sldId="330"/>
        </pc:sldMkLst>
      </pc:sldChg>
      <pc:sldChg chg="add">
        <pc:chgData name="Nikac, Stacey K" userId="c6c1b986-23f3-4441-b371-412658b29913" providerId="ADAL" clId="{E3339BAC-C89F-4DFE-A170-9B30647C9C06}" dt="2020-08-12T00:22:32.996" v="899"/>
        <pc:sldMkLst>
          <pc:docMk/>
          <pc:sldMk cId="1864515851" sldId="331"/>
        </pc:sldMkLst>
      </pc:sldChg>
      <pc:sldChg chg="modSp add">
        <pc:chgData name="Nikac, Stacey K" userId="c6c1b986-23f3-4441-b371-412658b29913" providerId="ADAL" clId="{E3339BAC-C89F-4DFE-A170-9B30647C9C06}" dt="2020-08-12T00:44:52.504" v="996" actId="14100"/>
        <pc:sldMkLst>
          <pc:docMk/>
          <pc:sldMk cId="156524506" sldId="332"/>
        </pc:sldMkLst>
        <pc:spChg chg="mod">
          <ac:chgData name="Nikac, Stacey K" userId="c6c1b986-23f3-4441-b371-412658b29913" providerId="ADAL" clId="{E3339BAC-C89F-4DFE-A170-9B30647C9C06}" dt="2020-08-12T00:44:52.504" v="996" actId="14100"/>
          <ac:spMkLst>
            <pc:docMk/>
            <pc:sldMk cId="156524506" sldId="332"/>
            <ac:spMk id="14" creationId="{00000000-0000-0000-0000-000000000000}"/>
          </ac:spMkLst>
        </pc:spChg>
      </pc:sldChg>
      <pc:sldChg chg="add">
        <pc:chgData name="Nikac, Stacey K" userId="c6c1b986-23f3-4441-b371-412658b29913" providerId="ADAL" clId="{E3339BAC-C89F-4DFE-A170-9B30647C9C06}" dt="2020-08-12T00:42:47.019" v="954"/>
        <pc:sldMkLst>
          <pc:docMk/>
          <pc:sldMk cId="3372121157" sldId="33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 smtClean="0">
                <a:solidFill>
                  <a:schemeClr val="tx1"/>
                </a:solidFill>
              </a:rPr>
              <a:t>Sample chart</a:t>
            </a:r>
            <a:r>
              <a:rPr lang="en-US" sz="1600" b="1" baseline="0" dirty="0" smtClean="0">
                <a:solidFill>
                  <a:schemeClr val="tx1"/>
                </a:solidFill>
              </a:rPr>
              <a:t> representing SBCCD (Yellow), CHC (Green), SBVC (Blue), KVCR (</a:t>
            </a:r>
            <a:r>
              <a:rPr lang="en-US" sz="1600" b="1" baseline="0" dirty="0" err="1" smtClean="0">
                <a:solidFill>
                  <a:schemeClr val="tx1"/>
                </a:solidFill>
              </a:rPr>
              <a:t>Oragne</a:t>
            </a:r>
            <a:r>
              <a:rPr lang="en-US" sz="1600" b="1" baseline="0" dirty="0" smtClean="0">
                <a:solidFill>
                  <a:schemeClr val="tx1"/>
                </a:solidFill>
              </a:rPr>
              <a:t>)</a:t>
            </a:r>
            <a:endParaRPr lang="en-US" sz="16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7C-4B0C-93D1-E0AB06DF84F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7C-4B0C-93D1-E0AB06DF84F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7C-4B0C-93D1-E0AB06DF84F1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BB-44AA-B054-EB493896E5E8}"/>
              </c:ext>
            </c:extLst>
          </c:dPt>
          <c:cat>
            <c:strRef>
              <c:f>Sheet1!$A$2:$A$5</c:f>
              <c:strCache>
                <c:ptCount val="4"/>
                <c:pt idx="0">
                  <c:v>CHC</c:v>
                </c:pt>
                <c:pt idx="1">
                  <c:v>SBVC</c:v>
                </c:pt>
                <c:pt idx="2">
                  <c:v>SBCCD</c:v>
                </c:pt>
                <c:pt idx="3">
                  <c:v>KVCR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B-44AA-B054-EB493896E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>
                <a:solidFill>
                  <a:schemeClr val="tx1"/>
                </a:solidFill>
              </a:rPr>
              <a:t>Sample Data Representing SBCCD, CHC, SBVC and KVCR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Crafton Hills College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A0-4E08-BE9C-BFDEA9DAAF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Bernardino Valley College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A0-4E08-BE9C-BFDEA9DAAF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SBCCD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A0-4E08-BE9C-BFDEA9DAAF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KVCR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A0-4E08-BE9C-BFDEA9DAA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2664335"/>
        <c:axId val="1542663503"/>
      </c:barChart>
      <c:catAx>
        <c:axId val="15426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2663503"/>
        <c:crosses val="autoZero"/>
        <c:auto val="1"/>
        <c:lblAlgn val="ctr"/>
        <c:lblOffset val="100"/>
        <c:noMultiLvlLbl val="0"/>
      </c:catAx>
      <c:valAx>
        <c:axId val="154266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26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0515" y="634631"/>
            <a:ext cx="10853286" cy="453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16017" y="1533622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84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13057" y="5996538"/>
            <a:ext cx="12178943" cy="861461"/>
            <a:chOff x="13057" y="5996538"/>
            <a:chExt cx="12178943" cy="8614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39"/>
            <a:stretch/>
          </p:blipFill>
          <p:spPr>
            <a:xfrm>
              <a:off x="13057" y="5996538"/>
              <a:ext cx="9144000" cy="8614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39"/>
            <a:stretch/>
          </p:blipFill>
          <p:spPr>
            <a:xfrm>
              <a:off x="3048000" y="5996538"/>
              <a:ext cx="9144000" cy="86146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0"/>
            <a:ext cx="12192000" cy="608729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49154"/>
            <a:ext cx="10515600" cy="2695073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0445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0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644" y="1681163"/>
            <a:ext cx="529493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644" y="2505075"/>
            <a:ext cx="5294931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00515" y="634631"/>
            <a:ext cx="10853286" cy="453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94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10139" y="1328286"/>
            <a:ext cx="1405288" cy="596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1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7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7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3057" y="0"/>
            <a:ext cx="12178943" cy="6858000"/>
            <a:chOff x="13057" y="0"/>
            <a:chExt cx="12178943" cy="68580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515" y="634631"/>
            <a:ext cx="10853286" cy="453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079057"/>
            <a:ext cx="10744200" cy="409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1780-1CF8-4B57-B2A6-B77047001DD1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16017" y="1533622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4909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62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8729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9318"/>
            <a:ext cx="10060172" cy="2308915"/>
          </a:xfrm>
        </p:spPr>
        <p:txBody>
          <a:bodyPr anchor="t"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your title page</a:t>
            </a:r>
            <a:b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here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2A677-72F7-3043-854E-70102AFEC652}"/>
              </a:ext>
            </a:extLst>
          </p:cNvPr>
          <p:cNvSpPr txBox="1"/>
          <p:nvPr/>
        </p:nvSpPr>
        <p:spPr>
          <a:xfrm>
            <a:off x="963325" y="3898232"/>
            <a:ext cx="51326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This is a Sub Header</a:t>
            </a:r>
          </a:p>
        </p:txBody>
      </p:sp>
    </p:spTree>
    <p:extLst>
      <p:ext uri="{BB962C8B-B14F-4D97-AF65-F5344CB8AC3E}">
        <p14:creationId xmlns:p14="http://schemas.microsoft.com/office/powerpoint/2010/main" val="7556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02644" y="2505075"/>
            <a:ext cx="5294931" cy="1046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, </a:t>
            </a:r>
            <a:r>
              <a:rPr lang="en-US" sz="1600" b="0" dirty="0" err="1"/>
              <a:t>sed</a:t>
            </a:r>
            <a:r>
              <a:rPr lang="en-US" sz="1600" b="0" dirty="0"/>
              <a:t> do </a:t>
            </a:r>
            <a:r>
              <a:rPr lang="en-US" sz="1600" b="0" dirty="0" err="1"/>
              <a:t>eiusmod</a:t>
            </a:r>
            <a:r>
              <a:rPr lang="en-US" sz="1600" b="0" dirty="0"/>
              <a:t> </a:t>
            </a:r>
            <a:r>
              <a:rPr lang="en-US" sz="1600" b="0" dirty="0" err="1"/>
              <a:t>tempor</a:t>
            </a:r>
            <a:r>
              <a:rPr lang="en-US" sz="1600" b="0" dirty="0"/>
              <a:t> </a:t>
            </a:r>
            <a:r>
              <a:rPr lang="en-US" sz="1600" b="0" dirty="0" err="1"/>
              <a:t>incididunt</a:t>
            </a:r>
            <a:r>
              <a:rPr lang="en-US" sz="1600" b="0" dirty="0"/>
              <a:t> </a:t>
            </a:r>
            <a:r>
              <a:rPr lang="en-US" sz="1600" b="0" dirty="0" err="1"/>
              <a:t>ut</a:t>
            </a:r>
            <a:r>
              <a:rPr lang="en-US" sz="1600" b="0" dirty="0"/>
              <a:t> </a:t>
            </a:r>
            <a:r>
              <a:rPr lang="en-US" sz="1600" b="0" dirty="0" err="1"/>
              <a:t>labore</a:t>
            </a:r>
            <a:r>
              <a:rPr lang="en-US" sz="1600" b="0" dirty="0"/>
              <a:t> et </a:t>
            </a:r>
            <a:r>
              <a:rPr lang="en-US" sz="1600" b="0" dirty="0" err="1"/>
              <a:t>dolore</a:t>
            </a:r>
            <a:r>
              <a:rPr lang="en-US" sz="1600" b="0" dirty="0"/>
              <a:t> magna </a:t>
            </a:r>
            <a:r>
              <a:rPr lang="en-US" sz="1600" b="0" dirty="0" err="1"/>
              <a:t>aliqua</a:t>
            </a:r>
            <a:r>
              <a:rPr lang="en-US" sz="1600" b="0" dirty="0"/>
              <a:t>. </a:t>
            </a:r>
            <a:r>
              <a:rPr lang="en-US" sz="1600" b="0" dirty="0" err="1"/>
              <a:t>Ut</a:t>
            </a:r>
            <a:r>
              <a:rPr lang="en-US" sz="1600" b="0" dirty="0"/>
              <a:t> </a:t>
            </a:r>
            <a:r>
              <a:rPr lang="en-US" sz="1600" b="0" dirty="0" err="1"/>
              <a:t>enim</a:t>
            </a:r>
            <a:r>
              <a:rPr lang="en-US" sz="1600" b="0" dirty="0"/>
              <a:t> ad minim </a:t>
            </a:r>
            <a:r>
              <a:rPr lang="en-US" sz="1600" b="0" dirty="0" err="1"/>
              <a:t>veniam</a:t>
            </a:r>
            <a:r>
              <a:rPr lang="en-US" sz="1600" b="0" dirty="0"/>
              <a:t>,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nostrud</a:t>
            </a:r>
            <a:r>
              <a:rPr lang="en-US" sz="1600" b="0" dirty="0"/>
              <a:t> </a:t>
            </a:r>
            <a:r>
              <a:rPr lang="en-US" sz="1600" b="0" dirty="0" smtClean="0"/>
              <a:t>exercitation.</a:t>
            </a:r>
            <a:endParaRPr lang="en-US" sz="1100" b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your headline here</a:t>
            </a:r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701040" y="3431358"/>
            <a:ext cx="529493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Sample Text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1040" y="4255270"/>
            <a:ext cx="5294931" cy="104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smtClean="0"/>
              <a:t>Lorem ipsum dolor sit amet, consectetur adipiscing elit, sed do eiusmod tempor incididunt ut labore et dolore magna aliqua. Ut enim ad minim veniam, quis nostrud exercitation.</a:t>
            </a:r>
            <a:endParaRPr lang="en-US" sz="1100" b="0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6351069" y="1681163"/>
            <a:ext cx="5294931" cy="823912"/>
          </a:xfrm>
        </p:spPr>
        <p:txBody>
          <a:bodyPr/>
          <a:lstStyle/>
          <a:p>
            <a:r>
              <a:rPr lang="en-US" dirty="0" smtClean="0"/>
              <a:t>Sample Text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6351069" y="2505075"/>
            <a:ext cx="5294931" cy="1046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, </a:t>
            </a:r>
            <a:r>
              <a:rPr lang="en-US" sz="1600" b="0" dirty="0" err="1"/>
              <a:t>sed</a:t>
            </a:r>
            <a:r>
              <a:rPr lang="en-US" sz="1600" b="0" dirty="0"/>
              <a:t> do </a:t>
            </a:r>
            <a:r>
              <a:rPr lang="en-US" sz="1600" b="0" dirty="0" err="1"/>
              <a:t>eiusmod</a:t>
            </a:r>
            <a:r>
              <a:rPr lang="en-US" sz="1600" b="0" dirty="0"/>
              <a:t> </a:t>
            </a:r>
            <a:r>
              <a:rPr lang="en-US" sz="1600" b="0" dirty="0" err="1"/>
              <a:t>tempor</a:t>
            </a:r>
            <a:r>
              <a:rPr lang="en-US" sz="1600" b="0" dirty="0"/>
              <a:t> </a:t>
            </a:r>
            <a:r>
              <a:rPr lang="en-US" sz="1600" b="0" dirty="0" err="1"/>
              <a:t>incididunt</a:t>
            </a:r>
            <a:r>
              <a:rPr lang="en-US" sz="1600" b="0" dirty="0"/>
              <a:t> </a:t>
            </a:r>
            <a:r>
              <a:rPr lang="en-US" sz="1600" b="0" dirty="0" err="1"/>
              <a:t>ut</a:t>
            </a:r>
            <a:r>
              <a:rPr lang="en-US" sz="1600" b="0" dirty="0"/>
              <a:t> </a:t>
            </a:r>
            <a:r>
              <a:rPr lang="en-US" sz="1600" b="0" dirty="0" err="1"/>
              <a:t>labore</a:t>
            </a:r>
            <a:r>
              <a:rPr lang="en-US" sz="1600" b="0" dirty="0"/>
              <a:t> et </a:t>
            </a:r>
            <a:r>
              <a:rPr lang="en-US" sz="1600" b="0" dirty="0" err="1"/>
              <a:t>dolore</a:t>
            </a:r>
            <a:r>
              <a:rPr lang="en-US" sz="1600" b="0" dirty="0"/>
              <a:t> magna </a:t>
            </a:r>
            <a:r>
              <a:rPr lang="en-US" sz="1600" b="0" dirty="0" err="1"/>
              <a:t>aliqua</a:t>
            </a:r>
            <a:r>
              <a:rPr lang="en-US" sz="1600" b="0" dirty="0"/>
              <a:t>. </a:t>
            </a:r>
            <a:r>
              <a:rPr lang="en-US" sz="1600" b="0" dirty="0" err="1"/>
              <a:t>Ut</a:t>
            </a:r>
            <a:r>
              <a:rPr lang="en-US" sz="1600" b="0" dirty="0"/>
              <a:t> </a:t>
            </a:r>
            <a:r>
              <a:rPr lang="en-US" sz="1600" b="0" dirty="0" err="1"/>
              <a:t>enim</a:t>
            </a:r>
            <a:r>
              <a:rPr lang="en-US" sz="1600" b="0" dirty="0"/>
              <a:t> ad minim </a:t>
            </a:r>
            <a:r>
              <a:rPr lang="en-US" sz="1600" b="0" dirty="0" err="1"/>
              <a:t>veniam</a:t>
            </a:r>
            <a:r>
              <a:rPr lang="en-US" sz="1600" b="0" dirty="0"/>
              <a:t>,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nostrud</a:t>
            </a:r>
            <a:r>
              <a:rPr lang="en-US" sz="1600" b="0" dirty="0"/>
              <a:t> </a:t>
            </a:r>
            <a:r>
              <a:rPr lang="en-US" sz="1600" b="0" dirty="0" smtClean="0"/>
              <a:t>exercitation.</a:t>
            </a:r>
            <a:endParaRPr lang="en-US" sz="1100" b="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349465" y="3431358"/>
            <a:ext cx="529493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Sample Text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349465" y="4255270"/>
            <a:ext cx="5294931" cy="104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smtClean="0"/>
              <a:t>Lorem ipsum dolor sit amet, consectetur adipiscing elit, sed do eiusmod tempor incididunt ut labore et dolore magna aliqua. Ut enim ad minim veniam, quis nostrud exercitation.</a:t>
            </a:r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21470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headline here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609600" y="3682774"/>
            <a:ext cx="1097280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609600" y="2029822"/>
            <a:ext cx="10972800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Bullet and Numbered List Title 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166575"/>
              </p:ext>
            </p:extLst>
          </p:nvPr>
        </p:nvGraphicFramePr>
        <p:xfrm>
          <a:off x="827568" y="2048693"/>
          <a:ext cx="7209527" cy="35323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7843">
                  <a:extLst>
                    <a:ext uri="{9D8B030D-6E8A-4147-A177-3AD203B41FA5}">
                      <a16:colId xmlns:a16="http://schemas.microsoft.com/office/drawing/2014/main" val="440837001"/>
                    </a:ext>
                  </a:extLst>
                </a:gridCol>
                <a:gridCol w="5571684">
                  <a:extLst>
                    <a:ext uri="{9D8B030D-6E8A-4147-A177-3AD203B41FA5}">
                      <a16:colId xmlns:a16="http://schemas.microsoft.com/office/drawing/2014/main" val="660806063"/>
                    </a:ext>
                  </a:extLst>
                </a:gridCol>
              </a:tblGrid>
              <a:tr h="41889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181918"/>
                  </a:ext>
                </a:extLst>
              </a:tr>
              <a:tr h="101675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 ipsum dolor sit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amet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consectetur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adipiscing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elit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eiusmod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incididunt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labore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magna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aliqua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enim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ad minim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veniam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quis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nostrud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exercitation.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271096"/>
                  </a:ext>
                </a:extLst>
              </a:tr>
              <a:tr h="102990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Text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 ipsum dolor sit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amet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consectetur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adipiscing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elit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eiusmod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incididunt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labore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magna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aliqua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enim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ad minim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veniam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quis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nostrud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exercitation.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872576"/>
                  </a:ext>
                </a:extLst>
              </a:tr>
              <a:tr h="100211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Lorem ipsum dolor sit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amet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consectetur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adipiscing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elit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eiusmod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tempor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incididunt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labore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dolore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magna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aliqua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enim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ad minim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veniam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quis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nostrud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exercitation.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61046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your headline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556475"/>
              </p:ext>
            </p:extLst>
          </p:nvPr>
        </p:nvGraphicFramePr>
        <p:xfrm>
          <a:off x="609601" y="1781241"/>
          <a:ext cx="10744200" cy="409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your headline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your headline here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50941508"/>
              </p:ext>
            </p:extLst>
          </p:nvPr>
        </p:nvGraphicFramePr>
        <p:xfrm>
          <a:off x="2178517" y="1876927"/>
          <a:ext cx="7834965" cy="3994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51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30803" y="3288963"/>
            <a:ext cx="223895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Student Population</a:t>
            </a:r>
            <a:endParaRPr lang="en-US" sz="1600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We are proud to serve more than 20,000 students at the San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Bernaridno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Community College District</a:t>
            </a:r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571AE-D0E2-AE4F-81F2-2C5391C7CF6B}"/>
              </a:ext>
            </a:extLst>
          </p:cNvPr>
          <p:cNvSpPr txBox="1"/>
          <p:nvPr/>
        </p:nvSpPr>
        <p:spPr>
          <a:xfrm>
            <a:off x="609599" y="2148941"/>
            <a:ext cx="228136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20,000</a:t>
            </a:r>
            <a:endParaRPr lang="en-US" sz="4000" b="1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D9BBB-969C-6F4C-A80C-4D54429A3A5A}"/>
              </a:ext>
            </a:extLst>
          </p:cNvPr>
          <p:cNvSpPr txBox="1"/>
          <p:nvPr/>
        </p:nvSpPr>
        <p:spPr>
          <a:xfrm>
            <a:off x="3533029" y="3288963"/>
            <a:ext cx="223895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Financial Aid</a:t>
            </a:r>
            <a:endParaRPr lang="en-US" sz="1600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Nearly 80% of our student population pays $0 tuition fees thanks to our financial aid opportunities.</a:t>
            </a:r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437C-7862-1143-8777-F2A4C68466C8}"/>
              </a:ext>
            </a:extLst>
          </p:cNvPr>
          <p:cNvSpPr txBox="1"/>
          <p:nvPr/>
        </p:nvSpPr>
        <p:spPr>
          <a:xfrm>
            <a:off x="3511825" y="2148941"/>
            <a:ext cx="228136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80%</a:t>
            </a:r>
            <a:endParaRPr lang="en-US" sz="4000" b="1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D4DBD-4607-1846-9E4F-8E4C2DBB3DFD}"/>
              </a:ext>
            </a:extLst>
          </p:cNvPr>
          <p:cNvSpPr txBox="1"/>
          <p:nvPr/>
        </p:nvSpPr>
        <p:spPr>
          <a:xfrm>
            <a:off x="6443207" y="3288963"/>
            <a:ext cx="223895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Academic &amp; Career Training Programs</a:t>
            </a:r>
            <a:endParaRPr lang="en-US" sz="1600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Students have the option to choose from more than 140 academic and career training programs.</a:t>
            </a:r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E20F6-5FCF-AC43-ABF0-755E4C4DB3F8}"/>
              </a:ext>
            </a:extLst>
          </p:cNvPr>
          <p:cNvSpPr txBox="1"/>
          <p:nvPr/>
        </p:nvSpPr>
        <p:spPr>
          <a:xfrm>
            <a:off x="6422003" y="2148941"/>
            <a:ext cx="228136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140+</a:t>
            </a:r>
            <a:endParaRPr lang="en-US" sz="4000" b="1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CEA1E-FCD4-2C46-8FA2-31DBE18A690E}"/>
              </a:ext>
            </a:extLst>
          </p:cNvPr>
          <p:cNvSpPr txBox="1"/>
          <p:nvPr/>
        </p:nvSpPr>
        <p:spPr>
          <a:xfrm>
            <a:off x="9337482" y="3288963"/>
            <a:ext cx="223895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Economic Impact</a:t>
            </a:r>
            <a:endParaRPr lang="en-US" sz="1600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A428B0-CA19-F54D-A2BF-AE9C20FD0B25}"/>
              </a:ext>
            </a:extLst>
          </p:cNvPr>
          <p:cNvSpPr txBox="1"/>
          <p:nvPr/>
        </p:nvSpPr>
        <p:spPr>
          <a:xfrm>
            <a:off x="9332180" y="2148941"/>
            <a:ext cx="25550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$621M</a:t>
            </a:r>
            <a:endParaRPr lang="en-US" sz="4000" b="1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6017" y="2888975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3511825" y="2888975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6443207" y="2888975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9339015" y="2888975"/>
            <a:ext cx="1094945" cy="10291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500515" y="807888"/>
            <a:ext cx="10853286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Spotlight Your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87" y="5232900"/>
            <a:ext cx="2353040" cy="628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29" y="5083655"/>
            <a:ext cx="2791359" cy="7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869" y="5197641"/>
            <a:ext cx="2865767" cy="605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90" y="1068573"/>
            <a:ext cx="5727032" cy="4425433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423963" y="474379"/>
            <a:ext cx="10853286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Use these images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8729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1711"/>
            <a:ext cx="10060172" cy="1298260"/>
          </a:xfrm>
        </p:spPr>
        <p:txBody>
          <a:bodyPr anchor="t"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2A677-72F7-3043-854E-70102AFEC652}"/>
              </a:ext>
            </a:extLst>
          </p:cNvPr>
          <p:cNvSpPr txBox="1"/>
          <p:nvPr/>
        </p:nvSpPr>
        <p:spPr>
          <a:xfrm>
            <a:off x="963325" y="3898232"/>
            <a:ext cx="51326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Insert your contact information here</a:t>
            </a:r>
            <a:endParaRPr lang="en-US" sz="2400" dirty="0"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 your headline here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1229802" y="2028485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sed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dolore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magna </a:t>
            </a:r>
            <a:r>
              <a:rPr lang="en-US" sz="1600" dirty="0" err="1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 smtClean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571AE-D0E2-AE4F-81F2-2C5391C7CF6B}"/>
              </a:ext>
            </a:extLst>
          </p:cNvPr>
          <p:cNvSpPr txBox="1"/>
          <p:nvPr/>
        </p:nvSpPr>
        <p:spPr>
          <a:xfrm>
            <a:off x="609600" y="1928958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FFB81D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FFB81D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E8562-2BEF-5D40-9BA6-DB828447AD63}"/>
              </a:ext>
            </a:extLst>
          </p:cNvPr>
          <p:cNvSpPr txBox="1"/>
          <p:nvPr/>
        </p:nvSpPr>
        <p:spPr>
          <a:xfrm>
            <a:off x="1229802" y="3371328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BABCE-6E04-F944-82DC-7DC797906CDF}"/>
              </a:ext>
            </a:extLst>
          </p:cNvPr>
          <p:cNvSpPr txBox="1"/>
          <p:nvPr/>
        </p:nvSpPr>
        <p:spPr>
          <a:xfrm>
            <a:off x="609600" y="3271801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FFB81D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B81D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E4E23-E261-DF4F-9E58-250E20EC6B54}"/>
              </a:ext>
            </a:extLst>
          </p:cNvPr>
          <p:cNvSpPr txBox="1"/>
          <p:nvPr/>
        </p:nvSpPr>
        <p:spPr>
          <a:xfrm>
            <a:off x="1229802" y="4750256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F57B6-405E-D64E-832D-16344A2355E2}"/>
              </a:ext>
            </a:extLst>
          </p:cNvPr>
          <p:cNvSpPr txBox="1"/>
          <p:nvPr/>
        </p:nvSpPr>
        <p:spPr>
          <a:xfrm>
            <a:off x="609600" y="4650729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FFB81D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B81D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073E8-7ED2-1041-B5A3-8B8A9759B821}"/>
              </a:ext>
            </a:extLst>
          </p:cNvPr>
          <p:cNvSpPr txBox="1"/>
          <p:nvPr/>
        </p:nvSpPr>
        <p:spPr>
          <a:xfrm>
            <a:off x="6869928" y="2028485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94869-1C4E-B64A-8309-DE8D24013B9C}"/>
              </a:ext>
            </a:extLst>
          </p:cNvPr>
          <p:cNvSpPr txBox="1"/>
          <p:nvPr/>
        </p:nvSpPr>
        <p:spPr>
          <a:xfrm>
            <a:off x="6249726" y="1928958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FFB81D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FFB81D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87DE0-9EB5-1148-AB0D-B897A118381D}"/>
              </a:ext>
            </a:extLst>
          </p:cNvPr>
          <p:cNvSpPr txBox="1"/>
          <p:nvPr/>
        </p:nvSpPr>
        <p:spPr>
          <a:xfrm>
            <a:off x="6869928" y="3371328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r>
              <a:rPr lang="en-US" sz="1600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	</a:t>
            </a:r>
            <a:endParaRPr lang="en-US" sz="1600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E81AB-45BD-0F4B-A0B9-D0BF04FBEE34}"/>
              </a:ext>
            </a:extLst>
          </p:cNvPr>
          <p:cNvSpPr txBox="1"/>
          <p:nvPr/>
        </p:nvSpPr>
        <p:spPr>
          <a:xfrm>
            <a:off x="6249726" y="3271801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B81D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C9D2C-BA7B-B941-97FD-AC82A54F3827}"/>
              </a:ext>
            </a:extLst>
          </p:cNvPr>
          <p:cNvSpPr txBox="1"/>
          <p:nvPr/>
        </p:nvSpPr>
        <p:spPr>
          <a:xfrm>
            <a:off x="6869928" y="4750256"/>
            <a:ext cx="4399722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Sample Text</a:t>
            </a:r>
            <a:endParaRPr lang="en-US" b="1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consectetur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adipiscing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elit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, sed do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eiusmod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incididunt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ut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labore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et dolore magna </a:t>
            </a:r>
            <a:r>
              <a:rPr lang="en-US" sz="16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aliqua</a:t>
            </a:r>
            <a:r>
              <a:rPr lang="en-US" sz="1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15DBA-5018-3B4C-B9CE-FCC50C3BCEAC}"/>
              </a:ext>
            </a:extLst>
          </p:cNvPr>
          <p:cNvSpPr txBox="1"/>
          <p:nvPr/>
        </p:nvSpPr>
        <p:spPr>
          <a:xfrm>
            <a:off x="6249726" y="4650729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FFB81D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B81D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/>
          <a:stretch/>
        </p:blipFill>
        <p:spPr>
          <a:xfrm>
            <a:off x="0" y="1344609"/>
            <a:ext cx="6096000" cy="37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" y="1412304"/>
            <a:ext cx="6089919" cy="34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5738" b="42297"/>
          <a:stretch/>
        </p:blipFill>
        <p:spPr>
          <a:xfrm>
            <a:off x="0" y="1344609"/>
            <a:ext cx="6096000" cy="29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4" y="1220972"/>
            <a:ext cx="6108404" cy="4072269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85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601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612"/>
            <a:ext cx="6096000" cy="4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Insert your headline here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1069" y="4246594"/>
            <a:ext cx="5294931" cy="10466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0" dirty="0" smtClean="0"/>
              <a:t>Lorem ipsum dolor sit </a:t>
            </a:r>
            <a:r>
              <a:rPr lang="en-US" sz="1600" b="0" dirty="0" err="1" smtClean="0"/>
              <a:t>amet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consectetur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adipiscing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elit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sed</a:t>
            </a:r>
            <a:r>
              <a:rPr lang="en-US" sz="1600" b="0" dirty="0" smtClean="0"/>
              <a:t> do </a:t>
            </a:r>
            <a:r>
              <a:rPr lang="en-US" sz="1600" b="0" dirty="0" err="1" smtClean="0"/>
              <a:t>eiusmod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incididunt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labore</a:t>
            </a:r>
            <a:r>
              <a:rPr lang="en-US" sz="1600" b="0" dirty="0" smtClean="0"/>
              <a:t> et </a:t>
            </a:r>
            <a:r>
              <a:rPr lang="en-US" sz="1600" b="0" dirty="0" err="1" smtClean="0"/>
              <a:t>dolore</a:t>
            </a:r>
            <a:r>
              <a:rPr lang="en-US" sz="1600" b="0" dirty="0" smtClean="0"/>
              <a:t> magna </a:t>
            </a:r>
            <a:r>
              <a:rPr lang="en-US" sz="1600" b="0" dirty="0" err="1" smtClean="0"/>
              <a:t>aliqua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Ut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enim</a:t>
            </a:r>
            <a:r>
              <a:rPr lang="en-US" sz="1600" b="0" dirty="0" smtClean="0"/>
              <a:t> ad minim </a:t>
            </a:r>
            <a:r>
              <a:rPr lang="en-US" sz="1600" b="0" dirty="0" err="1" smtClean="0"/>
              <a:t>veniam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quis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nostrud</a:t>
            </a:r>
            <a:r>
              <a:rPr lang="en-US" sz="1600" b="0" dirty="0" smtClean="0"/>
              <a:t> exercitation.</a:t>
            </a:r>
            <a:endParaRPr lang="en-US" sz="11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51068" y="3910614"/>
            <a:ext cx="5294931" cy="3359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Sample Text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505"/>
            <a:ext cx="6136104" cy="40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2234E58667834399D7F917B65906C9" ma:contentTypeVersion="13" ma:contentTypeDescription="Create a new document." ma:contentTypeScope="" ma:versionID="84c8a6c3c2a4447dbc3d78ae2295d81e">
  <xsd:schema xmlns:xsd="http://www.w3.org/2001/XMLSchema" xmlns:xs="http://www.w3.org/2001/XMLSchema" xmlns:p="http://schemas.microsoft.com/office/2006/metadata/properties" xmlns:ns3="66e11d82-699d-49f7-b541-d9feebee72dd" xmlns:ns4="9fe321b1-abb4-4c2f-a169-96a6619756f4" targetNamespace="http://schemas.microsoft.com/office/2006/metadata/properties" ma:root="true" ma:fieldsID="32e72c709819499550e54382e2d438ce" ns3:_="" ns4:_="">
    <xsd:import namespace="66e11d82-699d-49f7-b541-d9feebee72dd"/>
    <xsd:import namespace="9fe321b1-abb4-4c2f-a169-96a6619756f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11d82-699d-49f7-b541-d9feebee72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321b1-abb4-4c2f-a169-96a661975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34D36B-99CA-4E16-8802-13881EEC88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D9F5A3-1BE1-4C84-B80E-CE0274FE1696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9fe321b1-abb4-4c2f-a169-96a6619756f4"/>
    <ds:schemaRef ds:uri="http://purl.org/dc/elements/1.1/"/>
    <ds:schemaRef ds:uri="http://purl.org/dc/dcmitype/"/>
    <ds:schemaRef ds:uri="http://schemas.openxmlformats.org/package/2006/metadata/core-properties"/>
    <ds:schemaRef ds:uri="66e11d82-699d-49f7-b541-d9feebee72dd"/>
  </ds:schemaRefs>
</ds:datastoreItem>
</file>

<file path=customXml/itemProps3.xml><?xml version="1.0" encoding="utf-8"?>
<ds:datastoreItem xmlns:ds="http://schemas.openxmlformats.org/officeDocument/2006/customXml" ds:itemID="{E980D392-6351-4D34-A533-79C90FC846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11d82-699d-49f7-b541-d9feebee72dd"/>
    <ds:schemaRef ds:uri="9fe321b1-abb4-4c2f-a169-96a6619756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1164</Words>
  <Application>Microsoft Office PowerPoint</Application>
  <PresentationFormat>Widescreen</PresentationFormat>
  <Paragraphs>105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Fira Sans</vt:lpstr>
      <vt:lpstr>Fira Sans Book</vt:lpstr>
      <vt:lpstr>Fira Sans Medium</vt:lpstr>
      <vt:lpstr>Office Theme</vt:lpstr>
      <vt:lpstr>This is your title page insert your text here </vt:lpstr>
      <vt:lpstr>Insert your headline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your headline here</vt:lpstr>
      <vt:lpstr>Insert headline here</vt:lpstr>
      <vt:lpstr>Insert your headline here</vt:lpstr>
      <vt:lpstr>Insert your headline here</vt:lpstr>
      <vt:lpstr>Insert your headline here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Torres, Jose Felipe</dc:creator>
  <cp:lastModifiedBy>Rodriguez, Angel</cp:lastModifiedBy>
  <cp:revision>73</cp:revision>
  <dcterms:created xsi:type="dcterms:W3CDTF">2020-08-04T18:05:47Z</dcterms:created>
  <dcterms:modified xsi:type="dcterms:W3CDTF">2021-05-21T18:15:11Z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0x010100932234E58667834399D7F917B65906C9</vt:lpwstr>
  </property>
</Properties>
</file>