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handoutMasterIdLst>
    <p:handoutMasterId r:id="rId41"/>
  </p:handoutMasterIdLst>
  <p:sldIdLst>
    <p:sldId id="256" r:id="rId2"/>
    <p:sldId id="257" r:id="rId3"/>
    <p:sldId id="258" r:id="rId4"/>
    <p:sldId id="288" r:id="rId5"/>
    <p:sldId id="259" r:id="rId6"/>
    <p:sldId id="310" r:id="rId7"/>
    <p:sldId id="264" r:id="rId8"/>
    <p:sldId id="266" r:id="rId9"/>
    <p:sldId id="267" r:id="rId10"/>
    <p:sldId id="268" r:id="rId11"/>
    <p:sldId id="269" r:id="rId12"/>
    <p:sldId id="270" r:id="rId13"/>
    <p:sldId id="271" r:id="rId14"/>
    <p:sldId id="311" r:id="rId15"/>
    <p:sldId id="313" r:id="rId16"/>
    <p:sldId id="314" r:id="rId17"/>
    <p:sldId id="315" r:id="rId18"/>
    <p:sldId id="316" r:id="rId19"/>
    <p:sldId id="272" r:id="rId20"/>
    <p:sldId id="273" r:id="rId21"/>
    <p:sldId id="274" r:id="rId22"/>
    <p:sldId id="275" r:id="rId23"/>
    <p:sldId id="276" r:id="rId24"/>
    <p:sldId id="277" r:id="rId25"/>
    <p:sldId id="278" r:id="rId26"/>
    <p:sldId id="279" r:id="rId27"/>
    <p:sldId id="284" r:id="rId28"/>
    <p:sldId id="312" r:id="rId29"/>
    <p:sldId id="322" r:id="rId30"/>
    <p:sldId id="319" r:id="rId31"/>
    <p:sldId id="318" r:id="rId32"/>
    <p:sldId id="323" r:id="rId33"/>
    <p:sldId id="326" r:id="rId34"/>
    <p:sldId id="327" r:id="rId35"/>
    <p:sldId id="331" r:id="rId36"/>
    <p:sldId id="332" r:id="rId37"/>
    <p:sldId id="335" r:id="rId38"/>
    <p:sldId id="287" r:id="rId3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311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88750" autoAdjust="0"/>
  </p:normalViewPr>
  <p:slideViewPr>
    <p:cSldViewPr snapToGrid="0">
      <p:cViewPr varScale="1">
        <p:scale>
          <a:sx n="116" d="100"/>
          <a:sy n="116" d="100"/>
        </p:scale>
        <p:origin x="39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1F2C68-CB9F-44B3-A2F2-B9E501644AA6}"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n-US"/>
        </a:p>
      </dgm:t>
    </dgm:pt>
    <dgm:pt modelId="{BC4C5163-37FA-4992-9B48-C718EEBFCB6B}">
      <dgm:prSet phldrT="[Text]"/>
      <dgm:spPr/>
      <dgm:t>
        <a:bodyPr/>
        <a:lstStyle/>
        <a:p>
          <a:r>
            <a:rPr lang="en-US" dirty="0" smtClean="0"/>
            <a:t>Goal 1</a:t>
          </a:r>
          <a:endParaRPr lang="en-US" dirty="0"/>
        </a:p>
      </dgm:t>
    </dgm:pt>
    <dgm:pt modelId="{631F1640-D43C-4492-B3A7-7DE05D9683B9}" type="parTrans" cxnId="{A84D7EC2-2376-4077-87E3-FCA14BBEDA43}">
      <dgm:prSet/>
      <dgm:spPr/>
      <dgm:t>
        <a:bodyPr/>
        <a:lstStyle/>
        <a:p>
          <a:endParaRPr lang="en-US"/>
        </a:p>
      </dgm:t>
    </dgm:pt>
    <dgm:pt modelId="{6CF75883-CB7A-4AD9-80BA-A7ABBDE50AF4}" type="sibTrans" cxnId="{A84D7EC2-2376-4077-87E3-FCA14BBEDA43}">
      <dgm:prSet/>
      <dgm:spPr/>
      <dgm:t>
        <a:bodyPr/>
        <a:lstStyle/>
        <a:p>
          <a:endParaRPr lang="en-US"/>
        </a:p>
      </dgm:t>
    </dgm:pt>
    <dgm:pt modelId="{7FC382E0-0A59-47B6-A118-BCB91B73ED6D}">
      <dgm:prSet phldrT="[Text]"/>
      <dgm:spPr/>
      <dgm:t>
        <a:bodyPr/>
        <a:lstStyle/>
        <a:p>
          <a:r>
            <a:rPr lang="en-US" dirty="0" smtClean="0"/>
            <a:t>Objective 1.1</a:t>
          </a:r>
          <a:endParaRPr lang="en-US" dirty="0"/>
        </a:p>
      </dgm:t>
    </dgm:pt>
    <dgm:pt modelId="{7019322E-B4AE-43C3-B30E-F7BEAEAF425B}" type="parTrans" cxnId="{1699939C-856A-4EA8-BEC5-BD9F8F7CF37C}">
      <dgm:prSet/>
      <dgm:spPr/>
      <dgm:t>
        <a:bodyPr/>
        <a:lstStyle/>
        <a:p>
          <a:endParaRPr lang="en-US"/>
        </a:p>
      </dgm:t>
    </dgm:pt>
    <dgm:pt modelId="{00623287-773B-4F74-8E58-CC443B1EFD8C}" type="sibTrans" cxnId="{1699939C-856A-4EA8-BEC5-BD9F8F7CF37C}">
      <dgm:prSet/>
      <dgm:spPr/>
      <dgm:t>
        <a:bodyPr/>
        <a:lstStyle/>
        <a:p>
          <a:endParaRPr lang="en-US"/>
        </a:p>
      </dgm:t>
    </dgm:pt>
    <dgm:pt modelId="{768C5008-98CF-4072-9FDB-81655B3E9A97}">
      <dgm:prSet phldrT="[Text]"/>
      <dgm:spPr/>
      <dgm:t>
        <a:bodyPr/>
        <a:lstStyle/>
        <a:p>
          <a:r>
            <a:rPr lang="en-US" dirty="0" smtClean="0"/>
            <a:t>Objective 1.2</a:t>
          </a:r>
          <a:endParaRPr lang="en-US" dirty="0"/>
        </a:p>
      </dgm:t>
    </dgm:pt>
    <dgm:pt modelId="{1D22F37A-BA56-4A37-B65F-CE2C789A255E}" type="parTrans" cxnId="{EE0ADFBD-370D-404D-8423-144F3C16CC58}">
      <dgm:prSet/>
      <dgm:spPr/>
      <dgm:t>
        <a:bodyPr/>
        <a:lstStyle/>
        <a:p>
          <a:endParaRPr lang="en-US"/>
        </a:p>
      </dgm:t>
    </dgm:pt>
    <dgm:pt modelId="{5F747BF6-6813-4D47-B5DC-6B0E3DC694E4}" type="sibTrans" cxnId="{EE0ADFBD-370D-404D-8423-144F3C16CC58}">
      <dgm:prSet/>
      <dgm:spPr/>
      <dgm:t>
        <a:bodyPr/>
        <a:lstStyle/>
        <a:p>
          <a:endParaRPr lang="en-US"/>
        </a:p>
      </dgm:t>
    </dgm:pt>
    <dgm:pt modelId="{D10D72B8-B911-48C4-93BF-1CB62F06A7A1}">
      <dgm:prSet phldrT="[Text]"/>
      <dgm:spPr/>
      <dgm:t>
        <a:bodyPr/>
        <a:lstStyle/>
        <a:p>
          <a:r>
            <a:rPr lang="en-US" dirty="0" smtClean="0"/>
            <a:t>Objective 1.3</a:t>
          </a:r>
          <a:endParaRPr lang="en-US" dirty="0"/>
        </a:p>
      </dgm:t>
    </dgm:pt>
    <dgm:pt modelId="{2DF2471A-8D9F-48C8-A269-A07E148FEB66}" type="parTrans" cxnId="{59CB5D51-63A8-47A1-BDEC-F3D654B33F49}">
      <dgm:prSet/>
      <dgm:spPr/>
      <dgm:t>
        <a:bodyPr/>
        <a:lstStyle/>
        <a:p>
          <a:endParaRPr lang="en-US"/>
        </a:p>
      </dgm:t>
    </dgm:pt>
    <dgm:pt modelId="{412D75AA-0F60-4582-8769-AF27DE128819}" type="sibTrans" cxnId="{59CB5D51-63A8-47A1-BDEC-F3D654B33F49}">
      <dgm:prSet/>
      <dgm:spPr/>
      <dgm:t>
        <a:bodyPr/>
        <a:lstStyle/>
        <a:p>
          <a:endParaRPr lang="en-US"/>
        </a:p>
      </dgm:t>
    </dgm:pt>
    <dgm:pt modelId="{89BDC088-78C4-4E5D-A4E5-1208A713892D}" type="pres">
      <dgm:prSet presAssocID="{D31F2C68-CB9F-44B3-A2F2-B9E501644AA6}" presName="mainComposite" presStyleCnt="0">
        <dgm:presLayoutVars>
          <dgm:chPref val="1"/>
          <dgm:dir/>
          <dgm:animOne val="branch"/>
          <dgm:animLvl val="lvl"/>
          <dgm:resizeHandles val="exact"/>
        </dgm:presLayoutVars>
      </dgm:prSet>
      <dgm:spPr/>
      <dgm:t>
        <a:bodyPr/>
        <a:lstStyle/>
        <a:p>
          <a:endParaRPr lang="en-US"/>
        </a:p>
      </dgm:t>
    </dgm:pt>
    <dgm:pt modelId="{3F6EDB1D-421D-4D83-B708-8C70A25E547B}" type="pres">
      <dgm:prSet presAssocID="{D31F2C68-CB9F-44B3-A2F2-B9E501644AA6}" presName="hierFlow" presStyleCnt="0"/>
      <dgm:spPr/>
    </dgm:pt>
    <dgm:pt modelId="{C8D25785-B367-42F1-B543-867D2EE3AD79}" type="pres">
      <dgm:prSet presAssocID="{D31F2C68-CB9F-44B3-A2F2-B9E501644AA6}" presName="hierChild1" presStyleCnt="0">
        <dgm:presLayoutVars>
          <dgm:chPref val="1"/>
          <dgm:animOne val="branch"/>
          <dgm:animLvl val="lvl"/>
        </dgm:presLayoutVars>
      </dgm:prSet>
      <dgm:spPr/>
    </dgm:pt>
    <dgm:pt modelId="{A3C7A6EC-FF64-46B1-8ADA-2E1833F2C354}" type="pres">
      <dgm:prSet presAssocID="{BC4C5163-37FA-4992-9B48-C718EEBFCB6B}" presName="Name14" presStyleCnt="0"/>
      <dgm:spPr/>
    </dgm:pt>
    <dgm:pt modelId="{FD1C2D66-B5BB-482B-90D1-0046BDA7BD5D}" type="pres">
      <dgm:prSet presAssocID="{BC4C5163-37FA-4992-9B48-C718EEBFCB6B}" presName="level1Shape" presStyleLbl="node0" presStyleIdx="0" presStyleCnt="1">
        <dgm:presLayoutVars>
          <dgm:chPref val="3"/>
        </dgm:presLayoutVars>
      </dgm:prSet>
      <dgm:spPr/>
      <dgm:t>
        <a:bodyPr/>
        <a:lstStyle/>
        <a:p>
          <a:endParaRPr lang="en-US"/>
        </a:p>
      </dgm:t>
    </dgm:pt>
    <dgm:pt modelId="{B4CEA9BF-25B0-47A2-920F-9998F7758580}" type="pres">
      <dgm:prSet presAssocID="{BC4C5163-37FA-4992-9B48-C718EEBFCB6B}" presName="hierChild2" presStyleCnt="0"/>
      <dgm:spPr/>
    </dgm:pt>
    <dgm:pt modelId="{9C8B3B36-2EEA-4531-8EF3-A4C237F1CB66}" type="pres">
      <dgm:prSet presAssocID="{7019322E-B4AE-43C3-B30E-F7BEAEAF425B}" presName="Name19" presStyleLbl="parChTrans1D2" presStyleIdx="0" presStyleCnt="3"/>
      <dgm:spPr/>
      <dgm:t>
        <a:bodyPr/>
        <a:lstStyle/>
        <a:p>
          <a:endParaRPr lang="en-US"/>
        </a:p>
      </dgm:t>
    </dgm:pt>
    <dgm:pt modelId="{A9FD44FE-968F-4394-8B3E-6981EDC82004}" type="pres">
      <dgm:prSet presAssocID="{7FC382E0-0A59-47B6-A118-BCB91B73ED6D}" presName="Name21" presStyleCnt="0"/>
      <dgm:spPr/>
    </dgm:pt>
    <dgm:pt modelId="{1C4022D1-34EC-43D7-AD23-ACDC8DD9B71F}" type="pres">
      <dgm:prSet presAssocID="{7FC382E0-0A59-47B6-A118-BCB91B73ED6D}" presName="level2Shape" presStyleLbl="node2" presStyleIdx="0" presStyleCnt="3"/>
      <dgm:spPr/>
      <dgm:t>
        <a:bodyPr/>
        <a:lstStyle/>
        <a:p>
          <a:endParaRPr lang="en-US"/>
        </a:p>
      </dgm:t>
    </dgm:pt>
    <dgm:pt modelId="{1C2660E3-ED0A-4FEA-BD85-AB61905D9449}" type="pres">
      <dgm:prSet presAssocID="{7FC382E0-0A59-47B6-A118-BCB91B73ED6D}" presName="hierChild3" presStyleCnt="0"/>
      <dgm:spPr/>
    </dgm:pt>
    <dgm:pt modelId="{8A044D83-341C-4E90-A46D-D95BDF7CBD3D}" type="pres">
      <dgm:prSet presAssocID="{1D22F37A-BA56-4A37-B65F-CE2C789A255E}" presName="Name19" presStyleLbl="parChTrans1D2" presStyleIdx="1" presStyleCnt="3"/>
      <dgm:spPr/>
      <dgm:t>
        <a:bodyPr/>
        <a:lstStyle/>
        <a:p>
          <a:endParaRPr lang="en-US"/>
        </a:p>
      </dgm:t>
    </dgm:pt>
    <dgm:pt modelId="{351038FE-0244-4B9B-86C3-52646E21FF39}" type="pres">
      <dgm:prSet presAssocID="{768C5008-98CF-4072-9FDB-81655B3E9A97}" presName="Name21" presStyleCnt="0"/>
      <dgm:spPr/>
    </dgm:pt>
    <dgm:pt modelId="{8BA5DDB2-26D5-4F9D-B5AD-505C21B9D95C}" type="pres">
      <dgm:prSet presAssocID="{768C5008-98CF-4072-9FDB-81655B3E9A97}" presName="level2Shape" presStyleLbl="node2" presStyleIdx="1" presStyleCnt="3"/>
      <dgm:spPr/>
      <dgm:t>
        <a:bodyPr/>
        <a:lstStyle/>
        <a:p>
          <a:endParaRPr lang="en-US"/>
        </a:p>
      </dgm:t>
    </dgm:pt>
    <dgm:pt modelId="{54D9070F-8417-4976-9CAA-D829217CD734}" type="pres">
      <dgm:prSet presAssocID="{768C5008-98CF-4072-9FDB-81655B3E9A97}" presName="hierChild3" presStyleCnt="0"/>
      <dgm:spPr/>
    </dgm:pt>
    <dgm:pt modelId="{602E4816-D96C-4DC6-95D1-9F7EF240A844}" type="pres">
      <dgm:prSet presAssocID="{2DF2471A-8D9F-48C8-A269-A07E148FEB66}" presName="Name19" presStyleLbl="parChTrans1D2" presStyleIdx="2" presStyleCnt="3"/>
      <dgm:spPr/>
      <dgm:t>
        <a:bodyPr/>
        <a:lstStyle/>
        <a:p>
          <a:endParaRPr lang="en-US"/>
        </a:p>
      </dgm:t>
    </dgm:pt>
    <dgm:pt modelId="{67EF241C-9173-44B3-99F0-483C9B5945EB}" type="pres">
      <dgm:prSet presAssocID="{D10D72B8-B911-48C4-93BF-1CB62F06A7A1}" presName="Name21" presStyleCnt="0"/>
      <dgm:spPr/>
    </dgm:pt>
    <dgm:pt modelId="{A1E2ADB4-D8F5-44D1-86AB-67A67E045A95}" type="pres">
      <dgm:prSet presAssocID="{D10D72B8-B911-48C4-93BF-1CB62F06A7A1}" presName="level2Shape" presStyleLbl="node2" presStyleIdx="2" presStyleCnt="3"/>
      <dgm:spPr/>
      <dgm:t>
        <a:bodyPr/>
        <a:lstStyle/>
        <a:p>
          <a:endParaRPr lang="en-US"/>
        </a:p>
      </dgm:t>
    </dgm:pt>
    <dgm:pt modelId="{EFFBA0CD-D6FD-4AE6-9664-4F3D407B02DD}" type="pres">
      <dgm:prSet presAssocID="{D10D72B8-B911-48C4-93BF-1CB62F06A7A1}" presName="hierChild3" presStyleCnt="0"/>
      <dgm:spPr/>
    </dgm:pt>
    <dgm:pt modelId="{2E8DD0FC-A44B-4C6D-B9C2-057209186B75}" type="pres">
      <dgm:prSet presAssocID="{D31F2C68-CB9F-44B3-A2F2-B9E501644AA6}" presName="bgShapesFlow" presStyleCnt="0"/>
      <dgm:spPr/>
    </dgm:pt>
  </dgm:ptLst>
  <dgm:cxnLst>
    <dgm:cxn modelId="{EB70B450-F36F-40B6-95D4-0C508F1CF6D6}" type="presOf" srcId="{D10D72B8-B911-48C4-93BF-1CB62F06A7A1}" destId="{A1E2ADB4-D8F5-44D1-86AB-67A67E045A95}" srcOrd="0" destOrd="0" presId="urn:microsoft.com/office/officeart/2005/8/layout/hierarchy6"/>
    <dgm:cxn modelId="{74075F72-110B-4E6F-A6E7-19A64B720EF4}" type="presOf" srcId="{7FC382E0-0A59-47B6-A118-BCB91B73ED6D}" destId="{1C4022D1-34EC-43D7-AD23-ACDC8DD9B71F}" srcOrd="0" destOrd="0" presId="urn:microsoft.com/office/officeart/2005/8/layout/hierarchy6"/>
    <dgm:cxn modelId="{5D91F6F1-54C2-491A-BBCF-2A14450542D3}" type="presOf" srcId="{D31F2C68-CB9F-44B3-A2F2-B9E501644AA6}" destId="{89BDC088-78C4-4E5D-A4E5-1208A713892D}" srcOrd="0" destOrd="0" presId="urn:microsoft.com/office/officeart/2005/8/layout/hierarchy6"/>
    <dgm:cxn modelId="{D62294A7-3DE8-4480-9FAB-4E2F23504759}" type="presOf" srcId="{7019322E-B4AE-43C3-B30E-F7BEAEAF425B}" destId="{9C8B3B36-2EEA-4531-8EF3-A4C237F1CB66}" srcOrd="0" destOrd="0" presId="urn:microsoft.com/office/officeart/2005/8/layout/hierarchy6"/>
    <dgm:cxn modelId="{69499100-3FC2-44AD-A127-B7FCB050736C}" type="presOf" srcId="{2DF2471A-8D9F-48C8-A269-A07E148FEB66}" destId="{602E4816-D96C-4DC6-95D1-9F7EF240A844}" srcOrd="0" destOrd="0" presId="urn:microsoft.com/office/officeart/2005/8/layout/hierarchy6"/>
    <dgm:cxn modelId="{A84D7EC2-2376-4077-87E3-FCA14BBEDA43}" srcId="{D31F2C68-CB9F-44B3-A2F2-B9E501644AA6}" destId="{BC4C5163-37FA-4992-9B48-C718EEBFCB6B}" srcOrd="0" destOrd="0" parTransId="{631F1640-D43C-4492-B3A7-7DE05D9683B9}" sibTransId="{6CF75883-CB7A-4AD9-80BA-A7ABBDE50AF4}"/>
    <dgm:cxn modelId="{EE0ADFBD-370D-404D-8423-144F3C16CC58}" srcId="{BC4C5163-37FA-4992-9B48-C718EEBFCB6B}" destId="{768C5008-98CF-4072-9FDB-81655B3E9A97}" srcOrd="1" destOrd="0" parTransId="{1D22F37A-BA56-4A37-B65F-CE2C789A255E}" sibTransId="{5F747BF6-6813-4D47-B5DC-6B0E3DC694E4}"/>
    <dgm:cxn modelId="{28C9B6D9-9A2E-4722-A563-5D402CA79140}" type="presOf" srcId="{1D22F37A-BA56-4A37-B65F-CE2C789A255E}" destId="{8A044D83-341C-4E90-A46D-D95BDF7CBD3D}" srcOrd="0" destOrd="0" presId="urn:microsoft.com/office/officeart/2005/8/layout/hierarchy6"/>
    <dgm:cxn modelId="{59CB5D51-63A8-47A1-BDEC-F3D654B33F49}" srcId="{BC4C5163-37FA-4992-9B48-C718EEBFCB6B}" destId="{D10D72B8-B911-48C4-93BF-1CB62F06A7A1}" srcOrd="2" destOrd="0" parTransId="{2DF2471A-8D9F-48C8-A269-A07E148FEB66}" sibTransId="{412D75AA-0F60-4582-8769-AF27DE128819}"/>
    <dgm:cxn modelId="{10F949B1-A8F9-4C5A-9191-F601299885AC}" type="presOf" srcId="{768C5008-98CF-4072-9FDB-81655B3E9A97}" destId="{8BA5DDB2-26D5-4F9D-B5AD-505C21B9D95C}" srcOrd="0" destOrd="0" presId="urn:microsoft.com/office/officeart/2005/8/layout/hierarchy6"/>
    <dgm:cxn modelId="{1699939C-856A-4EA8-BEC5-BD9F8F7CF37C}" srcId="{BC4C5163-37FA-4992-9B48-C718EEBFCB6B}" destId="{7FC382E0-0A59-47B6-A118-BCB91B73ED6D}" srcOrd="0" destOrd="0" parTransId="{7019322E-B4AE-43C3-B30E-F7BEAEAF425B}" sibTransId="{00623287-773B-4F74-8E58-CC443B1EFD8C}"/>
    <dgm:cxn modelId="{FAEB11E8-560D-49C4-8CFE-015FBE852EE7}" type="presOf" srcId="{BC4C5163-37FA-4992-9B48-C718EEBFCB6B}" destId="{FD1C2D66-B5BB-482B-90D1-0046BDA7BD5D}" srcOrd="0" destOrd="0" presId="urn:microsoft.com/office/officeart/2005/8/layout/hierarchy6"/>
    <dgm:cxn modelId="{5127BBB4-6B91-4C1E-A7BF-B091B0D13650}" type="presParOf" srcId="{89BDC088-78C4-4E5D-A4E5-1208A713892D}" destId="{3F6EDB1D-421D-4D83-B708-8C70A25E547B}" srcOrd="0" destOrd="0" presId="urn:microsoft.com/office/officeart/2005/8/layout/hierarchy6"/>
    <dgm:cxn modelId="{F14CAFD9-CFB0-4CC4-ACA3-EF54F272ED6C}" type="presParOf" srcId="{3F6EDB1D-421D-4D83-B708-8C70A25E547B}" destId="{C8D25785-B367-42F1-B543-867D2EE3AD79}" srcOrd="0" destOrd="0" presId="urn:microsoft.com/office/officeart/2005/8/layout/hierarchy6"/>
    <dgm:cxn modelId="{65A76FE3-A595-4029-AB31-3A27D451F6BF}" type="presParOf" srcId="{C8D25785-B367-42F1-B543-867D2EE3AD79}" destId="{A3C7A6EC-FF64-46B1-8ADA-2E1833F2C354}" srcOrd="0" destOrd="0" presId="urn:microsoft.com/office/officeart/2005/8/layout/hierarchy6"/>
    <dgm:cxn modelId="{9E8EF76B-13C4-4B7D-B7A2-E9CE759B9B69}" type="presParOf" srcId="{A3C7A6EC-FF64-46B1-8ADA-2E1833F2C354}" destId="{FD1C2D66-B5BB-482B-90D1-0046BDA7BD5D}" srcOrd="0" destOrd="0" presId="urn:microsoft.com/office/officeart/2005/8/layout/hierarchy6"/>
    <dgm:cxn modelId="{7ECF56BF-DC29-4EB0-A54C-0AE3EC7E45CF}" type="presParOf" srcId="{A3C7A6EC-FF64-46B1-8ADA-2E1833F2C354}" destId="{B4CEA9BF-25B0-47A2-920F-9998F7758580}" srcOrd="1" destOrd="0" presId="urn:microsoft.com/office/officeart/2005/8/layout/hierarchy6"/>
    <dgm:cxn modelId="{ACF27996-8E8E-4339-9AB3-75C10624441F}" type="presParOf" srcId="{B4CEA9BF-25B0-47A2-920F-9998F7758580}" destId="{9C8B3B36-2EEA-4531-8EF3-A4C237F1CB66}" srcOrd="0" destOrd="0" presId="urn:microsoft.com/office/officeart/2005/8/layout/hierarchy6"/>
    <dgm:cxn modelId="{13AC1A4E-A5BD-4AE0-84B5-F40964B9F8F2}" type="presParOf" srcId="{B4CEA9BF-25B0-47A2-920F-9998F7758580}" destId="{A9FD44FE-968F-4394-8B3E-6981EDC82004}" srcOrd="1" destOrd="0" presId="urn:microsoft.com/office/officeart/2005/8/layout/hierarchy6"/>
    <dgm:cxn modelId="{7B04A93A-D70E-4FAA-AA3C-35C543D0AE7B}" type="presParOf" srcId="{A9FD44FE-968F-4394-8B3E-6981EDC82004}" destId="{1C4022D1-34EC-43D7-AD23-ACDC8DD9B71F}" srcOrd="0" destOrd="0" presId="urn:microsoft.com/office/officeart/2005/8/layout/hierarchy6"/>
    <dgm:cxn modelId="{596F8E3C-2B03-43C0-90BD-10E31E5B0D4E}" type="presParOf" srcId="{A9FD44FE-968F-4394-8B3E-6981EDC82004}" destId="{1C2660E3-ED0A-4FEA-BD85-AB61905D9449}" srcOrd="1" destOrd="0" presId="urn:microsoft.com/office/officeart/2005/8/layout/hierarchy6"/>
    <dgm:cxn modelId="{83B51422-657C-42C7-90BB-69808AC33FF8}" type="presParOf" srcId="{B4CEA9BF-25B0-47A2-920F-9998F7758580}" destId="{8A044D83-341C-4E90-A46D-D95BDF7CBD3D}" srcOrd="2" destOrd="0" presId="urn:microsoft.com/office/officeart/2005/8/layout/hierarchy6"/>
    <dgm:cxn modelId="{F62CD518-4929-4B4B-BC98-38AEB55B8A21}" type="presParOf" srcId="{B4CEA9BF-25B0-47A2-920F-9998F7758580}" destId="{351038FE-0244-4B9B-86C3-52646E21FF39}" srcOrd="3" destOrd="0" presId="urn:microsoft.com/office/officeart/2005/8/layout/hierarchy6"/>
    <dgm:cxn modelId="{463518E5-CE50-4355-A0CD-53398AFAF598}" type="presParOf" srcId="{351038FE-0244-4B9B-86C3-52646E21FF39}" destId="{8BA5DDB2-26D5-4F9D-B5AD-505C21B9D95C}" srcOrd="0" destOrd="0" presId="urn:microsoft.com/office/officeart/2005/8/layout/hierarchy6"/>
    <dgm:cxn modelId="{745CD73D-E18B-4E6B-81F4-2E63971DDFF3}" type="presParOf" srcId="{351038FE-0244-4B9B-86C3-52646E21FF39}" destId="{54D9070F-8417-4976-9CAA-D829217CD734}" srcOrd="1" destOrd="0" presId="urn:microsoft.com/office/officeart/2005/8/layout/hierarchy6"/>
    <dgm:cxn modelId="{2A9A8DE9-3847-433D-A81B-FACE27F0C9E2}" type="presParOf" srcId="{B4CEA9BF-25B0-47A2-920F-9998F7758580}" destId="{602E4816-D96C-4DC6-95D1-9F7EF240A844}" srcOrd="4" destOrd="0" presId="urn:microsoft.com/office/officeart/2005/8/layout/hierarchy6"/>
    <dgm:cxn modelId="{430A1B17-5F07-44B1-9C27-7EA44E2963A3}" type="presParOf" srcId="{B4CEA9BF-25B0-47A2-920F-9998F7758580}" destId="{67EF241C-9173-44B3-99F0-483C9B5945EB}" srcOrd="5" destOrd="0" presId="urn:microsoft.com/office/officeart/2005/8/layout/hierarchy6"/>
    <dgm:cxn modelId="{57135F23-BE51-4A54-A081-672A69DE85EB}" type="presParOf" srcId="{67EF241C-9173-44B3-99F0-483C9B5945EB}" destId="{A1E2ADB4-D8F5-44D1-86AB-67A67E045A95}" srcOrd="0" destOrd="0" presId="urn:microsoft.com/office/officeart/2005/8/layout/hierarchy6"/>
    <dgm:cxn modelId="{D17CC1B5-4772-44D1-966A-B4A9C0D542A4}" type="presParOf" srcId="{67EF241C-9173-44B3-99F0-483C9B5945EB}" destId="{EFFBA0CD-D6FD-4AE6-9664-4F3D407B02DD}" srcOrd="1" destOrd="0" presId="urn:microsoft.com/office/officeart/2005/8/layout/hierarchy6"/>
    <dgm:cxn modelId="{6A08D908-09E7-42AC-9EC2-A3B3038161EE}" type="presParOf" srcId="{89BDC088-78C4-4E5D-A4E5-1208A713892D}" destId="{2E8DD0FC-A44B-4C6D-B9C2-057209186B75}"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31F2C68-CB9F-44B3-A2F2-B9E501644AA6}"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n-US"/>
        </a:p>
      </dgm:t>
    </dgm:pt>
    <dgm:pt modelId="{BC4C5163-37FA-4992-9B48-C718EEBFCB6B}">
      <dgm:prSet phldrT="[Text]"/>
      <dgm:spPr/>
      <dgm:t>
        <a:bodyPr/>
        <a:lstStyle/>
        <a:p>
          <a:r>
            <a:rPr lang="en-US" dirty="0" smtClean="0"/>
            <a:t>Goal 1</a:t>
          </a:r>
          <a:endParaRPr lang="en-US" dirty="0"/>
        </a:p>
      </dgm:t>
    </dgm:pt>
    <dgm:pt modelId="{631F1640-D43C-4492-B3A7-7DE05D9683B9}" type="parTrans" cxnId="{A84D7EC2-2376-4077-87E3-FCA14BBEDA43}">
      <dgm:prSet/>
      <dgm:spPr/>
      <dgm:t>
        <a:bodyPr/>
        <a:lstStyle/>
        <a:p>
          <a:endParaRPr lang="en-US"/>
        </a:p>
      </dgm:t>
    </dgm:pt>
    <dgm:pt modelId="{6CF75883-CB7A-4AD9-80BA-A7ABBDE50AF4}" type="sibTrans" cxnId="{A84D7EC2-2376-4077-87E3-FCA14BBEDA43}">
      <dgm:prSet/>
      <dgm:spPr/>
      <dgm:t>
        <a:bodyPr/>
        <a:lstStyle/>
        <a:p>
          <a:endParaRPr lang="en-US"/>
        </a:p>
      </dgm:t>
    </dgm:pt>
    <dgm:pt modelId="{D10D72B8-B911-48C4-93BF-1CB62F06A7A1}">
      <dgm:prSet phldrT="[Text]"/>
      <dgm:spPr/>
      <dgm:t>
        <a:bodyPr/>
        <a:lstStyle/>
        <a:p>
          <a:r>
            <a:rPr lang="en-US" dirty="0" smtClean="0"/>
            <a:t>Objective 1.2</a:t>
          </a:r>
          <a:endParaRPr lang="en-US" dirty="0"/>
        </a:p>
      </dgm:t>
    </dgm:pt>
    <dgm:pt modelId="{2DF2471A-8D9F-48C8-A269-A07E148FEB66}" type="parTrans" cxnId="{59CB5D51-63A8-47A1-BDEC-F3D654B33F49}">
      <dgm:prSet/>
      <dgm:spPr/>
      <dgm:t>
        <a:bodyPr/>
        <a:lstStyle/>
        <a:p>
          <a:endParaRPr lang="en-US"/>
        </a:p>
      </dgm:t>
    </dgm:pt>
    <dgm:pt modelId="{412D75AA-0F60-4582-8769-AF27DE128819}" type="sibTrans" cxnId="{59CB5D51-63A8-47A1-BDEC-F3D654B33F49}">
      <dgm:prSet/>
      <dgm:spPr/>
      <dgm:t>
        <a:bodyPr/>
        <a:lstStyle/>
        <a:p>
          <a:endParaRPr lang="en-US"/>
        </a:p>
      </dgm:t>
    </dgm:pt>
    <dgm:pt modelId="{F8D2A6FD-7094-4AEC-BFA3-11B04F7BBB41}">
      <dgm:prSet phldrT="[Text]"/>
      <dgm:spPr/>
      <dgm:t>
        <a:bodyPr/>
        <a:lstStyle/>
        <a:p>
          <a:r>
            <a:rPr lang="en-US" dirty="0" smtClean="0"/>
            <a:t>Action 1.2.2</a:t>
          </a:r>
          <a:endParaRPr lang="en-US" dirty="0"/>
        </a:p>
      </dgm:t>
    </dgm:pt>
    <dgm:pt modelId="{7CC46C09-B817-4108-8614-36FD100E562E}" type="parTrans" cxnId="{B0ECB8B4-4B6A-48EC-874A-80E9300B4583}">
      <dgm:prSet/>
      <dgm:spPr/>
      <dgm:t>
        <a:bodyPr/>
        <a:lstStyle/>
        <a:p>
          <a:endParaRPr lang="en-US"/>
        </a:p>
      </dgm:t>
    </dgm:pt>
    <dgm:pt modelId="{A8D45E1F-94BC-4B7D-961A-799B4953615F}" type="sibTrans" cxnId="{B0ECB8B4-4B6A-48EC-874A-80E9300B4583}">
      <dgm:prSet/>
      <dgm:spPr/>
      <dgm:t>
        <a:bodyPr/>
        <a:lstStyle/>
        <a:p>
          <a:endParaRPr lang="en-US"/>
        </a:p>
      </dgm:t>
    </dgm:pt>
    <dgm:pt modelId="{C6AC58F9-C696-4267-A372-FB4D1D680925}">
      <dgm:prSet phldrT="[Text]"/>
      <dgm:spPr/>
      <dgm:t>
        <a:bodyPr/>
        <a:lstStyle/>
        <a:p>
          <a:r>
            <a:rPr lang="en-US" dirty="0" smtClean="0"/>
            <a:t>Action 1.2.1</a:t>
          </a:r>
          <a:endParaRPr lang="en-US" dirty="0"/>
        </a:p>
      </dgm:t>
    </dgm:pt>
    <dgm:pt modelId="{956AC9E4-0E5E-4EBE-9024-61D7624EC7F0}" type="parTrans" cxnId="{14C467DD-AE77-43EE-B6A6-7521B67B321A}">
      <dgm:prSet/>
      <dgm:spPr/>
      <dgm:t>
        <a:bodyPr/>
        <a:lstStyle/>
        <a:p>
          <a:endParaRPr lang="en-US"/>
        </a:p>
      </dgm:t>
    </dgm:pt>
    <dgm:pt modelId="{468469D6-EE48-4587-B8A5-5B8B85943D1E}" type="sibTrans" cxnId="{14C467DD-AE77-43EE-B6A6-7521B67B321A}">
      <dgm:prSet/>
      <dgm:spPr/>
      <dgm:t>
        <a:bodyPr/>
        <a:lstStyle/>
        <a:p>
          <a:endParaRPr lang="en-US"/>
        </a:p>
      </dgm:t>
    </dgm:pt>
    <dgm:pt modelId="{7FC382E0-0A59-47B6-A118-BCB91B73ED6D}">
      <dgm:prSet phldrT="[Text]"/>
      <dgm:spPr/>
      <dgm:t>
        <a:bodyPr/>
        <a:lstStyle/>
        <a:p>
          <a:r>
            <a:rPr lang="en-US" dirty="0" smtClean="0"/>
            <a:t>Objective 1.1</a:t>
          </a:r>
          <a:endParaRPr lang="en-US" dirty="0"/>
        </a:p>
      </dgm:t>
    </dgm:pt>
    <dgm:pt modelId="{00623287-773B-4F74-8E58-CC443B1EFD8C}" type="sibTrans" cxnId="{1699939C-856A-4EA8-BEC5-BD9F8F7CF37C}">
      <dgm:prSet/>
      <dgm:spPr/>
      <dgm:t>
        <a:bodyPr/>
        <a:lstStyle/>
        <a:p>
          <a:endParaRPr lang="en-US"/>
        </a:p>
      </dgm:t>
    </dgm:pt>
    <dgm:pt modelId="{7019322E-B4AE-43C3-B30E-F7BEAEAF425B}" type="parTrans" cxnId="{1699939C-856A-4EA8-BEC5-BD9F8F7CF37C}">
      <dgm:prSet/>
      <dgm:spPr/>
      <dgm:t>
        <a:bodyPr/>
        <a:lstStyle/>
        <a:p>
          <a:endParaRPr lang="en-US"/>
        </a:p>
      </dgm:t>
    </dgm:pt>
    <dgm:pt modelId="{943C4B0D-9AD6-495B-A78A-125807A2FD5D}">
      <dgm:prSet phldrT="[Text]"/>
      <dgm:spPr/>
      <dgm:t>
        <a:bodyPr/>
        <a:lstStyle/>
        <a:p>
          <a:r>
            <a:rPr lang="en-US" dirty="0" smtClean="0"/>
            <a:t>Action 1.2.3</a:t>
          </a:r>
          <a:endParaRPr lang="en-US" dirty="0"/>
        </a:p>
      </dgm:t>
    </dgm:pt>
    <dgm:pt modelId="{8ABDA1C7-CD8B-4666-828B-60D4589F844D}" type="parTrans" cxnId="{4EF2388E-DBD6-4CBC-9E00-78DEEDA54E78}">
      <dgm:prSet/>
      <dgm:spPr/>
      <dgm:t>
        <a:bodyPr/>
        <a:lstStyle/>
        <a:p>
          <a:endParaRPr lang="en-US"/>
        </a:p>
      </dgm:t>
    </dgm:pt>
    <dgm:pt modelId="{45B3BA71-9073-46F7-BC9D-470BEE6ED49E}" type="sibTrans" cxnId="{4EF2388E-DBD6-4CBC-9E00-78DEEDA54E78}">
      <dgm:prSet/>
      <dgm:spPr/>
      <dgm:t>
        <a:bodyPr/>
        <a:lstStyle/>
        <a:p>
          <a:endParaRPr lang="en-US"/>
        </a:p>
      </dgm:t>
    </dgm:pt>
    <dgm:pt modelId="{F5E3C249-E98E-428E-9A3A-8372627A0754}">
      <dgm:prSet phldrT="[Text]"/>
      <dgm:spPr/>
      <dgm:t>
        <a:bodyPr/>
        <a:lstStyle/>
        <a:p>
          <a:r>
            <a:rPr lang="en-US" dirty="0" smtClean="0"/>
            <a:t>Action 1.1.1</a:t>
          </a:r>
          <a:endParaRPr lang="en-US" dirty="0"/>
        </a:p>
      </dgm:t>
    </dgm:pt>
    <dgm:pt modelId="{FACEDB0C-A7F2-40FE-8E2C-0E244D8D6454}" type="parTrans" cxnId="{E98F1DB0-20AF-4D15-9DE9-762F44701BEE}">
      <dgm:prSet/>
      <dgm:spPr/>
      <dgm:t>
        <a:bodyPr/>
        <a:lstStyle/>
        <a:p>
          <a:endParaRPr lang="en-US"/>
        </a:p>
      </dgm:t>
    </dgm:pt>
    <dgm:pt modelId="{0F7E3F81-09E9-481A-B43E-A9536229DE16}" type="sibTrans" cxnId="{E98F1DB0-20AF-4D15-9DE9-762F44701BEE}">
      <dgm:prSet/>
      <dgm:spPr/>
      <dgm:t>
        <a:bodyPr/>
        <a:lstStyle/>
        <a:p>
          <a:endParaRPr lang="en-US"/>
        </a:p>
      </dgm:t>
    </dgm:pt>
    <dgm:pt modelId="{805F343D-A6AA-4D51-9EC2-917E04E6B6AA}">
      <dgm:prSet phldrT="[Text]"/>
      <dgm:spPr/>
      <dgm:t>
        <a:bodyPr/>
        <a:lstStyle/>
        <a:p>
          <a:r>
            <a:rPr lang="en-US" dirty="0" smtClean="0"/>
            <a:t>Action 1.1.2</a:t>
          </a:r>
          <a:endParaRPr lang="en-US" dirty="0"/>
        </a:p>
      </dgm:t>
    </dgm:pt>
    <dgm:pt modelId="{EDC0C204-B534-47F2-94AA-711DBBE27E08}" type="parTrans" cxnId="{B08D8DB6-13B0-42B5-A80D-82A4EAE97F59}">
      <dgm:prSet/>
      <dgm:spPr/>
      <dgm:t>
        <a:bodyPr/>
        <a:lstStyle/>
        <a:p>
          <a:endParaRPr lang="en-US"/>
        </a:p>
      </dgm:t>
    </dgm:pt>
    <dgm:pt modelId="{AF7634CF-F856-4C5C-A53C-808111FAAB69}" type="sibTrans" cxnId="{B08D8DB6-13B0-42B5-A80D-82A4EAE97F59}">
      <dgm:prSet/>
      <dgm:spPr/>
      <dgm:t>
        <a:bodyPr/>
        <a:lstStyle/>
        <a:p>
          <a:endParaRPr lang="en-US"/>
        </a:p>
      </dgm:t>
    </dgm:pt>
    <dgm:pt modelId="{E2391CEC-6C80-43D1-AD2D-FC14394EAFA7}">
      <dgm:prSet phldrT="[Text]"/>
      <dgm:spPr/>
      <dgm:t>
        <a:bodyPr/>
        <a:lstStyle/>
        <a:p>
          <a:r>
            <a:rPr lang="en-US" dirty="0" smtClean="0"/>
            <a:t>Action 1.1.3</a:t>
          </a:r>
          <a:endParaRPr lang="en-US" dirty="0"/>
        </a:p>
      </dgm:t>
    </dgm:pt>
    <dgm:pt modelId="{F12D9D75-B1DC-446B-B5AE-EAFE932AEE23}" type="parTrans" cxnId="{7F4376FB-9A09-4C43-8B18-B178512086BA}">
      <dgm:prSet/>
      <dgm:spPr/>
      <dgm:t>
        <a:bodyPr/>
        <a:lstStyle/>
        <a:p>
          <a:endParaRPr lang="en-US"/>
        </a:p>
      </dgm:t>
    </dgm:pt>
    <dgm:pt modelId="{74CFC503-11F7-4CF4-8D09-4469164D29BA}" type="sibTrans" cxnId="{7F4376FB-9A09-4C43-8B18-B178512086BA}">
      <dgm:prSet/>
      <dgm:spPr/>
      <dgm:t>
        <a:bodyPr/>
        <a:lstStyle/>
        <a:p>
          <a:endParaRPr lang="en-US"/>
        </a:p>
      </dgm:t>
    </dgm:pt>
    <dgm:pt modelId="{89BDC088-78C4-4E5D-A4E5-1208A713892D}" type="pres">
      <dgm:prSet presAssocID="{D31F2C68-CB9F-44B3-A2F2-B9E501644AA6}" presName="mainComposite" presStyleCnt="0">
        <dgm:presLayoutVars>
          <dgm:chPref val="1"/>
          <dgm:dir/>
          <dgm:animOne val="branch"/>
          <dgm:animLvl val="lvl"/>
          <dgm:resizeHandles val="exact"/>
        </dgm:presLayoutVars>
      </dgm:prSet>
      <dgm:spPr/>
      <dgm:t>
        <a:bodyPr/>
        <a:lstStyle/>
        <a:p>
          <a:endParaRPr lang="en-US"/>
        </a:p>
      </dgm:t>
    </dgm:pt>
    <dgm:pt modelId="{3F6EDB1D-421D-4D83-B708-8C70A25E547B}" type="pres">
      <dgm:prSet presAssocID="{D31F2C68-CB9F-44B3-A2F2-B9E501644AA6}" presName="hierFlow" presStyleCnt="0"/>
      <dgm:spPr/>
    </dgm:pt>
    <dgm:pt modelId="{C8D25785-B367-42F1-B543-867D2EE3AD79}" type="pres">
      <dgm:prSet presAssocID="{D31F2C68-CB9F-44B3-A2F2-B9E501644AA6}" presName="hierChild1" presStyleCnt="0">
        <dgm:presLayoutVars>
          <dgm:chPref val="1"/>
          <dgm:animOne val="branch"/>
          <dgm:animLvl val="lvl"/>
        </dgm:presLayoutVars>
      </dgm:prSet>
      <dgm:spPr/>
    </dgm:pt>
    <dgm:pt modelId="{A3C7A6EC-FF64-46B1-8ADA-2E1833F2C354}" type="pres">
      <dgm:prSet presAssocID="{BC4C5163-37FA-4992-9B48-C718EEBFCB6B}" presName="Name14" presStyleCnt="0"/>
      <dgm:spPr/>
    </dgm:pt>
    <dgm:pt modelId="{FD1C2D66-B5BB-482B-90D1-0046BDA7BD5D}" type="pres">
      <dgm:prSet presAssocID="{BC4C5163-37FA-4992-9B48-C718EEBFCB6B}" presName="level1Shape" presStyleLbl="node0" presStyleIdx="0" presStyleCnt="1">
        <dgm:presLayoutVars>
          <dgm:chPref val="3"/>
        </dgm:presLayoutVars>
      </dgm:prSet>
      <dgm:spPr/>
      <dgm:t>
        <a:bodyPr/>
        <a:lstStyle/>
        <a:p>
          <a:endParaRPr lang="en-US"/>
        </a:p>
      </dgm:t>
    </dgm:pt>
    <dgm:pt modelId="{B4CEA9BF-25B0-47A2-920F-9998F7758580}" type="pres">
      <dgm:prSet presAssocID="{BC4C5163-37FA-4992-9B48-C718EEBFCB6B}" presName="hierChild2" presStyleCnt="0"/>
      <dgm:spPr/>
    </dgm:pt>
    <dgm:pt modelId="{9C8B3B36-2EEA-4531-8EF3-A4C237F1CB66}" type="pres">
      <dgm:prSet presAssocID="{7019322E-B4AE-43C3-B30E-F7BEAEAF425B}" presName="Name19" presStyleLbl="parChTrans1D2" presStyleIdx="0" presStyleCnt="2"/>
      <dgm:spPr/>
      <dgm:t>
        <a:bodyPr/>
        <a:lstStyle/>
        <a:p>
          <a:endParaRPr lang="en-US"/>
        </a:p>
      </dgm:t>
    </dgm:pt>
    <dgm:pt modelId="{A9FD44FE-968F-4394-8B3E-6981EDC82004}" type="pres">
      <dgm:prSet presAssocID="{7FC382E0-0A59-47B6-A118-BCB91B73ED6D}" presName="Name21" presStyleCnt="0"/>
      <dgm:spPr/>
    </dgm:pt>
    <dgm:pt modelId="{1C4022D1-34EC-43D7-AD23-ACDC8DD9B71F}" type="pres">
      <dgm:prSet presAssocID="{7FC382E0-0A59-47B6-A118-BCB91B73ED6D}" presName="level2Shape" presStyleLbl="node2" presStyleIdx="0" presStyleCnt="2"/>
      <dgm:spPr/>
      <dgm:t>
        <a:bodyPr/>
        <a:lstStyle/>
        <a:p>
          <a:endParaRPr lang="en-US"/>
        </a:p>
      </dgm:t>
    </dgm:pt>
    <dgm:pt modelId="{1C2660E3-ED0A-4FEA-BD85-AB61905D9449}" type="pres">
      <dgm:prSet presAssocID="{7FC382E0-0A59-47B6-A118-BCB91B73ED6D}" presName="hierChild3" presStyleCnt="0"/>
      <dgm:spPr/>
    </dgm:pt>
    <dgm:pt modelId="{351A2F8B-C5BB-4A36-84E5-DAEEABC8CA0A}" type="pres">
      <dgm:prSet presAssocID="{FACEDB0C-A7F2-40FE-8E2C-0E244D8D6454}" presName="Name19" presStyleLbl="parChTrans1D3" presStyleIdx="0" presStyleCnt="6"/>
      <dgm:spPr/>
      <dgm:t>
        <a:bodyPr/>
        <a:lstStyle/>
        <a:p>
          <a:endParaRPr lang="en-US"/>
        </a:p>
      </dgm:t>
    </dgm:pt>
    <dgm:pt modelId="{3DE411B5-C540-49A0-B34E-F63DE006BE17}" type="pres">
      <dgm:prSet presAssocID="{F5E3C249-E98E-428E-9A3A-8372627A0754}" presName="Name21" presStyleCnt="0"/>
      <dgm:spPr/>
    </dgm:pt>
    <dgm:pt modelId="{8C6A2102-F276-4F5D-A4C6-70DC93EF949D}" type="pres">
      <dgm:prSet presAssocID="{F5E3C249-E98E-428E-9A3A-8372627A0754}" presName="level2Shape" presStyleLbl="node3" presStyleIdx="0" presStyleCnt="6"/>
      <dgm:spPr/>
      <dgm:t>
        <a:bodyPr/>
        <a:lstStyle/>
        <a:p>
          <a:endParaRPr lang="en-US"/>
        </a:p>
      </dgm:t>
    </dgm:pt>
    <dgm:pt modelId="{6F66E516-38EC-436C-AEC7-88A5D668DD05}" type="pres">
      <dgm:prSet presAssocID="{F5E3C249-E98E-428E-9A3A-8372627A0754}" presName="hierChild3" presStyleCnt="0"/>
      <dgm:spPr/>
    </dgm:pt>
    <dgm:pt modelId="{19B186FD-169A-4161-AF6C-E8B5774E4F96}" type="pres">
      <dgm:prSet presAssocID="{EDC0C204-B534-47F2-94AA-711DBBE27E08}" presName="Name19" presStyleLbl="parChTrans1D3" presStyleIdx="1" presStyleCnt="6"/>
      <dgm:spPr/>
      <dgm:t>
        <a:bodyPr/>
        <a:lstStyle/>
        <a:p>
          <a:endParaRPr lang="en-US"/>
        </a:p>
      </dgm:t>
    </dgm:pt>
    <dgm:pt modelId="{BC913350-F96F-43B2-88DE-C3A58CDE3167}" type="pres">
      <dgm:prSet presAssocID="{805F343D-A6AA-4D51-9EC2-917E04E6B6AA}" presName="Name21" presStyleCnt="0"/>
      <dgm:spPr/>
    </dgm:pt>
    <dgm:pt modelId="{E378C988-C8CF-4931-A1F1-AF545293B38D}" type="pres">
      <dgm:prSet presAssocID="{805F343D-A6AA-4D51-9EC2-917E04E6B6AA}" presName="level2Shape" presStyleLbl="node3" presStyleIdx="1" presStyleCnt="6"/>
      <dgm:spPr/>
      <dgm:t>
        <a:bodyPr/>
        <a:lstStyle/>
        <a:p>
          <a:endParaRPr lang="en-US"/>
        </a:p>
      </dgm:t>
    </dgm:pt>
    <dgm:pt modelId="{05DB712F-2B48-4FB0-A2D0-DA3BA5309AFC}" type="pres">
      <dgm:prSet presAssocID="{805F343D-A6AA-4D51-9EC2-917E04E6B6AA}" presName="hierChild3" presStyleCnt="0"/>
      <dgm:spPr/>
    </dgm:pt>
    <dgm:pt modelId="{ABB41BFB-8436-46EB-83C3-C8B7BDD41DE4}" type="pres">
      <dgm:prSet presAssocID="{F12D9D75-B1DC-446B-B5AE-EAFE932AEE23}" presName="Name19" presStyleLbl="parChTrans1D3" presStyleIdx="2" presStyleCnt="6"/>
      <dgm:spPr/>
      <dgm:t>
        <a:bodyPr/>
        <a:lstStyle/>
        <a:p>
          <a:endParaRPr lang="en-US"/>
        </a:p>
      </dgm:t>
    </dgm:pt>
    <dgm:pt modelId="{A46E817A-54EF-4C65-AE93-724C8804A088}" type="pres">
      <dgm:prSet presAssocID="{E2391CEC-6C80-43D1-AD2D-FC14394EAFA7}" presName="Name21" presStyleCnt="0"/>
      <dgm:spPr/>
    </dgm:pt>
    <dgm:pt modelId="{9F6D78B6-EE3E-4CC1-B344-9387C55D1D02}" type="pres">
      <dgm:prSet presAssocID="{E2391CEC-6C80-43D1-AD2D-FC14394EAFA7}" presName="level2Shape" presStyleLbl="node3" presStyleIdx="2" presStyleCnt="6"/>
      <dgm:spPr/>
      <dgm:t>
        <a:bodyPr/>
        <a:lstStyle/>
        <a:p>
          <a:endParaRPr lang="en-US"/>
        </a:p>
      </dgm:t>
    </dgm:pt>
    <dgm:pt modelId="{490D6BDE-6CC7-4284-87EE-7A30D9D7E77F}" type="pres">
      <dgm:prSet presAssocID="{E2391CEC-6C80-43D1-AD2D-FC14394EAFA7}" presName="hierChild3" presStyleCnt="0"/>
      <dgm:spPr/>
    </dgm:pt>
    <dgm:pt modelId="{602E4816-D96C-4DC6-95D1-9F7EF240A844}" type="pres">
      <dgm:prSet presAssocID="{2DF2471A-8D9F-48C8-A269-A07E148FEB66}" presName="Name19" presStyleLbl="parChTrans1D2" presStyleIdx="1" presStyleCnt="2"/>
      <dgm:spPr/>
      <dgm:t>
        <a:bodyPr/>
        <a:lstStyle/>
        <a:p>
          <a:endParaRPr lang="en-US"/>
        </a:p>
      </dgm:t>
    </dgm:pt>
    <dgm:pt modelId="{67EF241C-9173-44B3-99F0-483C9B5945EB}" type="pres">
      <dgm:prSet presAssocID="{D10D72B8-B911-48C4-93BF-1CB62F06A7A1}" presName="Name21" presStyleCnt="0"/>
      <dgm:spPr/>
    </dgm:pt>
    <dgm:pt modelId="{A1E2ADB4-D8F5-44D1-86AB-67A67E045A95}" type="pres">
      <dgm:prSet presAssocID="{D10D72B8-B911-48C4-93BF-1CB62F06A7A1}" presName="level2Shape" presStyleLbl="node2" presStyleIdx="1" presStyleCnt="2"/>
      <dgm:spPr/>
      <dgm:t>
        <a:bodyPr/>
        <a:lstStyle/>
        <a:p>
          <a:endParaRPr lang="en-US"/>
        </a:p>
      </dgm:t>
    </dgm:pt>
    <dgm:pt modelId="{EFFBA0CD-D6FD-4AE6-9664-4F3D407B02DD}" type="pres">
      <dgm:prSet presAssocID="{D10D72B8-B911-48C4-93BF-1CB62F06A7A1}" presName="hierChild3" presStyleCnt="0"/>
      <dgm:spPr/>
    </dgm:pt>
    <dgm:pt modelId="{6BBDE66D-CD32-46A0-9D7A-FFE4E2936EBA}" type="pres">
      <dgm:prSet presAssocID="{956AC9E4-0E5E-4EBE-9024-61D7624EC7F0}" presName="Name19" presStyleLbl="parChTrans1D3" presStyleIdx="3" presStyleCnt="6"/>
      <dgm:spPr/>
      <dgm:t>
        <a:bodyPr/>
        <a:lstStyle/>
        <a:p>
          <a:endParaRPr lang="en-US"/>
        </a:p>
      </dgm:t>
    </dgm:pt>
    <dgm:pt modelId="{E776C282-5B61-496E-AFC5-6725921C156D}" type="pres">
      <dgm:prSet presAssocID="{C6AC58F9-C696-4267-A372-FB4D1D680925}" presName="Name21" presStyleCnt="0"/>
      <dgm:spPr/>
    </dgm:pt>
    <dgm:pt modelId="{6E903488-8C2D-402C-89C4-1E98B6D15B70}" type="pres">
      <dgm:prSet presAssocID="{C6AC58F9-C696-4267-A372-FB4D1D680925}" presName="level2Shape" presStyleLbl="node3" presStyleIdx="3" presStyleCnt="6"/>
      <dgm:spPr/>
      <dgm:t>
        <a:bodyPr/>
        <a:lstStyle/>
        <a:p>
          <a:endParaRPr lang="en-US"/>
        </a:p>
      </dgm:t>
    </dgm:pt>
    <dgm:pt modelId="{0D643932-9918-4200-9AAA-E392F4584D5C}" type="pres">
      <dgm:prSet presAssocID="{C6AC58F9-C696-4267-A372-FB4D1D680925}" presName="hierChild3" presStyleCnt="0"/>
      <dgm:spPr/>
    </dgm:pt>
    <dgm:pt modelId="{D762DC6E-C407-4562-B1DF-E30A7FBF97AA}" type="pres">
      <dgm:prSet presAssocID="{7CC46C09-B817-4108-8614-36FD100E562E}" presName="Name19" presStyleLbl="parChTrans1D3" presStyleIdx="4" presStyleCnt="6"/>
      <dgm:spPr/>
      <dgm:t>
        <a:bodyPr/>
        <a:lstStyle/>
        <a:p>
          <a:endParaRPr lang="en-US"/>
        </a:p>
      </dgm:t>
    </dgm:pt>
    <dgm:pt modelId="{3B345DE4-3051-41F0-9572-1A3D8DE674F4}" type="pres">
      <dgm:prSet presAssocID="{F8D2A6FD-7094-4AEC-BFA3-11B04F7BBB41}" presName="Name21" presStyleCnt="0"/>
      <dgm:spPr/>
    </dgm:pt>
    <dgm:pt modelId="{0D1E51D0-A0CB-49FA-9CC3-5961EC5354B2}" type="pres">
      <dgm:prSet presAssocID="{F8D2A6FD-7094-4AEC-BFA3-11B04F7BBB41}" presName="level2Shape" presStyleLbl="node3" presStyleIdx="4" presStyleCnt="6"/>
      <dgm:spPr/>
      <dgm:t>
        <a:bodyPr/>
        <a:lstStyle/>
        <a:p>
          <a:endParaRPr lang="en-US"/>
        </a:p>
      </dgm:t>
    </dgm:pt>
    <dgm:pt modelId="{696642C3-0549-44F1-B427-2D0D1BAD5253}" type="pres">
      <dgm:prSet presAssocID="{F8D2A6FD-7094-4AEC-BFA3-11B04F7BBB41}" presName="hierChild3" presStyleCnt="0"/>
      <dgm:spPr/>
    </dgm:pt>
    <dgm:pt modelId="{06FCB60F-BFED-4ED5-A6D6-54CB93EE3091}" type="pres">
      <dgm:prSet presAssocID="{8ABDA1C7-CD8B-4666-828B-60D4589F844D}" presName="Name19" presStyleLbl="parChTrans1D3" presStyleIdx="5" presStyleCnt="6"/>
      <dgm:spPr/>
      <dgm:t>
        <a:bodyPr/>
        <a:lstStyle/>
        <a:p>
          <a:endParaRPr lang="en-US"/>
        </a:p>
      </dgm:t>
    </dgm:pt>
    <dgm:pt modelId="{1D687784-3078-4DB4-9D0A-D24760BDBF74}" type="pres">
      <dgm:prSet presAssocID="{943C4B0D-9AD6-495B-A78A-125807A2FD5D}" presName="Name21" presStyleCnt="0"/>
      <dgm:spPr/>
    </dgm:pt>
    <dgm:pt modelId="{D905BD07-EB30-40C2-B185-CD1F7F6CE55F}" type="pres">
      <dgm:prSet presAssocID="{943C4B0D-9AD6-495B-A78A-125807A2FD5D}" presName="level2Shape" presStyleLbl="node3" presStyleIdx="5" presStyleCnt="6"/>
      <dgm:spPr/>
      <dgm:t>
        <a:bodyPr/>
        <a:lstStyle/>
        <a:p>
          <a:endParaRPr lang="en-US"/>
        </a:p>
      </dgm:t>
    </dgm:pt>
    <dgm:pt modelId="{6DB6CE10-37C9-4B2E-BAFC-3E5D16D1BEF5}" type="pres">
      <dgm:prSet presAssocID="{943C4B0D-9AD6-495B-A78A-125807A2FD5D}" presName="hierChild3" presStyleCnt="0"/>
      <dgm:spPr/>
    </dgm:pt>
    <dgm:pt modelId="{2E8DD0FC-A44B-4C6D-B9C2-057209186B75}" type="pres">
      <dgm:prSet presAssocID="{D31F2C68-CB9F-44B3-A2F2-B9E501644AA6}" presName="bgShapesFlow" presStyleCnt="0"/>
      <dgm:spPr/>
    </dgm:pt>
  </dgm:ptLst>
  <dgm:cxnLst>
    <dgm:cxn modelId="{8E65A466-BE71-415B-92E9-D21A0D8BE79A}" type="presOf" srcId="{943C4B0D-9AD6-495B-A78A-125807A2FD5D}" destId="{D905BD07-EB30-40C2-B185-CD1F7F6CE55F}" srcOrd="0" destOrd="0" presId="urn:microsoft.com/office/officeart/2005/8/layout/hierarchy6"/>
    <dgm:cxn modelId="{0094B171-C56A-4C57-9195-E8BEFC1D155A}" type="presOf" srcId="{8ABDA1C7-CD8B-4666-828B-60D4589F844D}" destId="{06FCB60F-BFED-4ED5-A6D6-54CB93EE3091}" srcOrd="0" destOrd="0" presId="urn:microsoft.com/office/officeart/2005/8/layout/hierarchy6"/>
    <dgm:cxn modelId="{D1B6AA30-D08E-4299-BBE4-43067C685A72}" type="presOf" srcId="{F5E3C249-E98E-428E-9A3A-8372627A0754}" destId="{8C6A2102-F276-4F5D-A4C6-70DC93EF949D}" srcOrd="0" destOrd="0" presId="urn:microsoft.com/office/officeart/2005/8/layout/hierarchy6"/>
    <dgm:cxn modelId="{6829AB84-7C9D-4ED9-83C0-F188EE56D92B}" type="presOf" srcId="{F12D9D75-B1DC-446B-B5AE-EAFE932AEE23}" destId="{ABB41BFB-8436-46EB-83C3-C8B7BDD41DE4}" srcOrd="0" destOrd="0" presId="urn:microsoft.com/office/officeart/2005/8/layout/hierarchy6"/>
    <dgm:cxn modelId="{14C467DD-AE77-43EE-B6A6-7521B67B321A}" srcId="{D10D72B8-B911-48C4-93BF-1CB62F06A7A1}" destId="{C6AC58F9-C696-4267-A372-FB4D1D680925}" srcOrd="0" destOrd="0" parTransId="{956AC9E4-0E5E-4EBE-9024-61D7624EC7F0}" sibTransId="{468469D6-EE48-4587-B8A5-5B8B85943D1E}"/>
    <dgm:cxn modelId="{3E4B70F9-5315-48A2-B52D-A5419DFE563B}" type="presOf" srcId="{2DF2471A-8D9F-48C8-A269-A07E148FEB66}" destId="{602E4816-D96C-4DC6-95D1-9F7EF240A844}" srcOrd="0" destOrd="0" presId="urn:microsoft.com/office/officeart/2005/8/layout/hierarchy6"/>
    <dgm:cxn modelId="{89227668-AB61-4784-81F9-59545BC06FDC}" type="presOf" srcId="{FACEDB0C-A7F2-40FE-8E2C-0E244D8D6454}" destId="{351A2F8B-C5BB-4A36-84E5-DAEEABC8CA0A}" srcOrd="0" destOrd="0" presId="urn:microsoft.com/office/officeart/2005/8/layout/hierarchy6"/>
    <dgm:cxn modelId="{ED8A645D-73CE-413A-8C5A-9069A267504D}" type="presOf" srcId="{F8D2A6FD-7094-4AEC-BFA3-11B04F7BBB41}" destId="{0D1E51D0-A0CB-49FA-9CC3-5961EC5354B2}" srcOrd="0" destOrd="0" presId="urn:microsoft.com/office/officeart/2005/8/layout/hierarchy6"/>
    <dgm:cxn modelId="{4D205106-71C9-483B-9CE4-D2F59351A96F}" type="presOf" srcId="{956AC9E4-0E5E-4EBE-9024-61D7624EC7F0}" destId="{6BBDE66D-CD32-46A0-9D7A-FFE4E2936EBA}" srcOrd="0" destOrd="0" presId="urn:microsoft.com/office/officeart/2005/8/layout/hierarchy6"/>
    <dgm:cxn modelId="{6BA06668-2ED6-4351-9D3F-13BB3EF61760}" type="presOf" srcId="{BC4C5163-37FA-4992-9B48-C718EEBFCB6B}" destId="{FD1C2D66-B5BB-482B-90D1-0046BDA7BD5D}" srcOrd="0" destOrd="0" presId="urn:microsoft.com/office/officeart/2005/8/layout/hierarchy6"/>
    <dgm:cxn modelId="{2B10FAE4-696A-4CBD-AA04-CAF6B360A638}" type="presOf" srcId="{C6AC58F9-C696-4267-A372-FB4D1D680925}" destId="{6E903488-8C2D-402C-89C4-1E98B6D15B70}" srcOrd="0" destOrd="0" presId="urn:microsoft.com/office/officeart/2005/8/layout/hierarchy6"/>
    <dgm:cxn modelId="{E98F1DB0-20AF-4D15-9DE9-762F44701BEE}" srcId="{7FC382E0-0A59-47B6-A118-BCB91B73ED6D}" destId="{F5E3C249-E98E-428E-9A3A-8372627A0754}" srcOrd="0" destOrd="0" parTransId="{FACEDB0C-A7F2-40FE-8E2C-0E244D8D6454}" sibTransId="{0F7E3F81-09E9-481A-B43E-A9536229DE16}"/>
    <dgm:cxn modelId="{3DC627BF-352C-44DE-8E0D-F8FFD2A67394}" type="presOf" srcId="{EDC0C204-B534-47F2-94AA-711DBBE27E08}" destId="{19B186FD-169A-4161-AF6C-E8B5774E4F96}" srcOrd="0" destOrd="0" presId="urn:microsoft.com/office/officeart/2005/8/layout/hierarchy6"/>
    <dgm:cxn modelId="{2F7E5298-C095-4336-82DF-BDA6B8468063}" type="presOf" srcId="{7CC46C09-B817-4108-8614-36FD100E562E}" destId="{D762DC6E-C407-4562-B1DF-E30A7FBF97AA}" srcOrd="0" destOrd="0" presId="urn:microsoft.com/office/officeart/2005/8/layout/hierarchy6"/>
    <dgm:cxn modelId="{A84D7EC2-2376-4077-87E3-FCA14BBEDA43}" srcId="{D31F2C68-CB9F-44B3-A2F2-B9E501644AA6}" destId="{BC4C5163-37FA-4992-9B48-C718EEBFCB6B}" srcOrd="0" destOrd="0" parTransId="{631F1640-D43C-4492-B3A7-7DE05D9683B9}" sibTransId="{6CF75883-CB7A-4AD9-80BA-A7ABBDE50AF4}"/>
    <dgm:cxn modelId="{19CD9B2B-9397-43C6-AB38-60CF9FE46A6B}" type="presOf" srcId="{D10D72B8-B911-48C4-93BF-1CB62F06A7A1}" destId="{A1E2ADB4-D8F5-44D1-86AB-67A67E045A95}" srcOrd="0" destOrd="0" presId="urn:microsoft.com/office/officeart/2005/8/layout/hierarchy6"/>
    <dgm:cxn modelId="{7F4376FB-9A09-4C43-8B18-B178512086BA}" srcId="{7FC382E0-0A59-47B6-A118-BCB91B73ED6D}" destId="{E2391CEC-6C80-43D1-AD2D-FC14394EAFA7}" srcOrd="2" destOrd="0" parTransId="{F12D9D75-B1DC-446B-B5AE-EAFE932AEE23}" sibTransId="{74CFC503-11F7-4CF4-8D09-4469164D29BA}"/>
    <dgm:cxn modelId="{39CA4BDB-A254-4634-831E-EAF1E82421AB}" type="presOf" srcId="{7FC382E0-0A59-47B6-A118-BCB91B73ED6D}" destId="{1C4022D1-34EC-43D7-AD23-ACDC8DD9B71F}" srcOrd="0" destOrd="0" presId="urn:microsoft.com/office/officeart/2005/8/layout/hierarchy6"/>
    <dgm:cxn modelId="{9A1DD8C7-6B7A-40CC-97FC-99868066FDE2}" type="presOf" srcId="{7019322E-B4AE-43C3-B30E-F7BEAEAF425B}" destId="{9C8B3B36-2EEA-4531-8EF3-A4C237F1CB66}" srcOrd="0" destOrd="0" presId="urn:microsoft.com/office/officeart/2005/8/layout/hierarchy6"/>
    <dgm:cxn modelId="{1699939C-856A-4EA8-BEC5-BD9F8F7CF37C}" srcId="{BC4C5163-37FA-4992-9B48-C718EEBFCB6B}" destId="{7FC382E0-0A59-47B6-A118-BCB91B73ED6D}" srcOrd="0" destOrd="0" parTransId="{7019322E-B4AE-43C3-B30E-F7BEAEAF425B}" sibTransId="{00623287-773B-4F74-8E58-CC443B1EFD8C}"/>
    <dgm:cxn modelId="{09420333-820C-430D-8B4E-5A0D8A65CCBB}" type="presOf" srcId="{805F343D-A6AA-4D51-9EC2-917E04E6B6AA}" destId="{E378C988-C8CF-4931-A1F1-AF545293B38D}" srcOrd="0" destOrd="0" presId="urn:microsoft.com/office/officeart/2005/8/layout/hierarchy6"/>
    <dgm:cxn modelId="{B08D8DB6-13B0-42B5-A80D-82A4EAE97F59}" srcId="{7FC382E0-0A59-47B6-A118-BCB91B73ED6D}" destId="{805F343D-A6AA-4D51-9EC2-917E04E6B6AA}" srcOrd="1" destOrd="0" parTransId="{EDC0C204-B534-47F2-94AA-711DBBE27E08}" sibTransId="{AF7634CF-F856-4C5C-A53C-808111FAAB69}"/>
    <dgm:cxn modelId="{B0ECB8B4-4B6A-48EC-874A-80E9300B4583}" srcId="{D10D72B8-B911-48C4-93BF-1CB62F06A7A1}" destId="{F8D2A6FD-7094-4AEC-BFA3-11B04F7BBB41}" srcOrd="1" destOrd="0" parTransId="{7CC46C09-B817-4108-8614-36FD100E562E}" sibTransId="{A8D45E1F-94BC-4B7D-961A-799B4953615F}"/>
    <dgm:cxn modelId="{59CB5D51-63A8-47A1-BDEC-F3D654B33F49}" srcId="{BC4C5163-37FA-4992-9B48-C718EEBFCB6B}" destId="{D10D72B8-B911-48C4-93BF-1CB62F06A7A1}" srcOrd="1" destOrd="0" parTransId="{2DF2471A-8D9F-48C8-A269-A07E148FEB66}" sibTransId="{412D75AA-0F60-4582-8769-AF27DE128819}"/>
    <dgm:cxn modelId="{4EF2388E-DBD6-4CBC-9E00-78DEEDA54E78}" srcId="{D10D72B8-B911-48C4-93BF-1CB62F06A7A1}" destId="{943C4B0D-9AD6-495B-A78A-125807A2FD5D}" srcOrd="2" destOrd="0" parTransId="{8ABDA1C7-CD8B-4666-828B-60D4589F844D}" sibTransId="{45B3BA71-9073-46F7-BC9D-470BEE6ED49E}"/>
    <dgm:cxn modelId="{8B17794E-570C-42B3-84B5-0C88B482F98F}" type="presOf" srcId="{D31F2C68-CB9F-44B3-A2F2-B9E501644AA6}" destId="{89BDC088-78C4-4E5D-A4E5-1208A713892D}" srcOrd="0" destOrd="0" presId="urn:microsoft.com/office/officeart/2005/8/layout/hierarchy6"/>
    <dgm:cxn modelId="{92B93C26-D0D3-424B-9D12-A643E3B931CB}" type="presOf" srcId="{E2391CEC-6C80-43D1-AD2D-FC14394EAFA7}" destId="{9F6D78B6-EE3E-4CC1-B344-9387C55D1D02}" srcOrd="0" destOrd="0" presId="urn:microsoft.com/office/officeart/2005/8/layout/hierarchy6"/>
    <dgm:cxn modelId="{F7A5AE0D-234C-486C-A5BD-33EFD0DF8459}" type="presParOf" srcId="{89BDC088-78C4-4E5D-A4E5-1208A713892D}" destId="{3F6EDB1D-421D-4D83-B708-8C70A25E547B}" srcOrd="0" destOrd="0" presId="urn:microsoft.com/office/officeart/2005/8/layout/hierarchy6"/>
    <dgm:cxn modelId="{E051A8CF-F338-4523-8E85-D7A856B0A6A7}" type="presParOf" srcId="{3F6EDB1D-421D-4D83-B708-8C70A25E547B}" destId="{C8D25785-B367-42F1-B543-867D2EE3AD79}" srcOrd="0" destOrd="0" presId="urn:microsoft.com/office/officeart/2005/8/layout/hierarchy6"/>
    <dgm:cxn modelId="{B2783755-ACD8-435E-9100-373589E20222}" type="presParOf" srcId="{C8D25785-B367-42F1-B543-867D2EE3AD79}" destId="{A3C7A6EC-FF64-46B1-8ADA-2E1833F2C354}" srcOrd="0" destOrd="0" presId="urn:microsoft.com/office/officeart/2005/8/layout/hierarchy6"/>
    <dgm:cxn modelId="{1C7D12CA-96EF-46BE-90ED-99DE3C437C2A}" type="presParOf" srcId="{A3C7A6EC-FF64-46B1-8ADA-2E1833F2C354}" destId="{FD1C2D66-B5BB-482B-90D1-0046BDA7BD5D}" srcOrd="0" destOrd="0" presId="urn:microsoft.com/office/officeart/2005/8/layout/hierarchy6"/>
    <dgm:cxn modelId="{85528535-B225-464C-8C68-53121BC2EC05}" type="presParOf" srcId="{A3C7A6EC-FF64-46B1-8ADA-2E1833F2C354}" destId="{B4CEA9BF-25B0-47A2-920F-9998F7758580}" srcOrd="1" destOrd="0" presId="urn:microsoft.com/office/officeart/2005/8/layout/hierarchy6"/>
    <dgm:cxn modelId="{BBE463F0-8437-49FB-9071-EA94F47E5213}" type="presParOf" srcId="{B4CEA9BF-25B0-47A2-920F-9998F7758580}" destId="{9C8B3B36-2EEA-4531-8EF3-A4C237F1CB66}" srcOrd="0" destOrd="0" presId="urn:microsoft.com/office/officeart/2005/8/layout/hierarchy6"/>
    <dgm:cxn modelId="{6F1D2985-83CF-47A9-943E-06C6D11185A3}" type="presParOf" srcId="{B4CEA9BF-25B0-47A2-920F-9998F7758580}" destId="{A9FD44FE-968F-4394-8B3E-6981EDC82004}" srcOrd="1" destOrd="0" presId="urn:microsoft.com/office/officeart/2005/8/layout/hierarchy6"/>
    <dgm:cxn modelId="{67FAC2C4-1219-42F1-A796-DF97D0164F32}" type="presParOf" srcId="{A9FD44FE-968F-4394-8B3E-6981EDC82004}" destId="{1C4022D1-34EC-43D7-AD23-ACDC8DD9B71F}" srcOrd="0" destOrd="0" presId="urn:microsoft.com/office/officeart/2005/8/layout/hierarchy6"/>
    <dgm:cxn modelId="{CB5919DE-A680-46E7-9A30-E6BC28A1921E}" type="presParOf" srcId="{A9FD44FE-968F-4394-8B3E-6981EDC82004}" destId="{1C2660E3-ED0A-4FEA-BD85-AB61905D9449}" srcOrd="1" destOrd="0" presId="urn:microsoft.com/office/officeart/2005/8/layout/hierarchy6"/>
    <dgm:cxn modelId="{BE553B77-C375-48E6-A48E-8F186FA1CAD4}" type="presParOf" srcId="{1C2660E3-ED0A-4FEA-BD85-AB61905D9449}" destId="{351A2F8B-C5BB-4A36-84E5-DAEEABC8CA0A}" srcOrd="0" destOrd="0" presId="urn:microsoft.com/office/officeart/2005/8/layout/hierarchy6"/>
    <dgm:cxn modelId="{E06797AC-A0E5-4C4F-B4BF-5309091E0CED}" type="presParOf" srcId="{1C2660E3-ED0A-4FEA-BD85-AB61905D9449}" destId="{3DE411B5-C540-49A0-B34E-F63DE006BE17}" srcOrd="1" destOrd="0" presId="urn:microsoft.com/office/officeart/2005/8/layout/hierarchy6"/>
    <dgm:cxn modelId="{0557873B-8197-4E15-B62B-86508524C3DD}" type="presParOf" srcId="{3DE411B5-C540-49A0-B34E-F63DE006BE17}" destId="{8C6A2102-F276-4F5D-A4C6-70DC93EF949D}" srcOrd="0" destOrd="0" presId="urn:microsoft.com/office/officeart/2005/8/layout/hierarchy6"/>
    <dgm:cxn modelId="{EFFF60CE-E58A-4CCE-B3C4-C28A3FCB7969}" type="presParOf" srcId="{3DE411B5-C540-49A0-B34E-F63DE006BE17}" destId="{6F66E516-38EC-436C-AEC7-88A5D668DD05}" srcOrd="1" destOrd="0" presId="urn:microsoft.com/office/officeart/2005/8/layout/hierarchy6"/>
    <dgm:cxn modelId="{E2CECAE2-9BF9-48E2-B4C4-DBCDE689908E}" type="presParOf" srcId="{1C2660E3-ED0A-4FEA-BD85-AB61905D9449}" destId="{19B186FD-169A-4161-AF6C-E8B5774E4F96}" srcOrd="2" destOrd="0" presId="urn:microsoft.com/office/officeart/2005/8/layout/hierarchy6"/>
    <dgm:cxn modelId="{99AA7952-3629-42F3-B3AF-14490136CEE1}" type="presParOf" srcId="{1C2660E3-ED0A-4FEA-BD85-AB61905D9449}" destId="{BC913350-F96F-43B2-88DE-C3A58CDE3167}" srcOrd="3" destOrd="0" presId="urn:microsoft.com/office/officeart/2005/8/layout/hierarchy6"/>
    <dgm:cxn modelId="{D9846AAB-64FF-4B32-A20F-A6F14D5DB431}" type="presParOf" srcId="{BC913350-F96F-43B2-88DE-C3A58CDE3167}" destId="{E378C988-C8CF-4931-A1F1-AF545293B38D}" srcOrd="0" destOrd="0" presId="urn:microsoft.com/office/officeart/2005/8/layout/hierarchy6"/>
    <dgm:cxn modelId="{9933B9A0-1DF4-4F5A-87DA-2897023358A5}" type="presParOf" srcId="{BC913350-F96F-43B2-88DE-C3A58CDE3167}" destId="{05DB712F-2B48-4FB0-A2D0-DA3BA5309AFC}" srcOrd="1" destOrd="0" presId="urn:microsoft.com/office/officeart/2005/8/layout/hierarchy6"/>
    <dgm:cxn modelId="{BBA72315-4952-4CF7-8D19-7F68B31A45A3}" type="presParOf" srcId="{1C2660E3-ED0A-4FEA-BD85-AB61905D9449}" destId="{ABB41BFB-8436-46EB-83C3-C8B7BDD41DE4}" srcOrd="4" destOrd="0" presId="urn:microsoft.com/office/officeart/2005/8/layout/hierarchy6"/>
    <dgm:cxn modelId="{B2C82EE9-E050-4174-9841-31B7AB304032}" type="presParOf" srcId="{1C2660E3-ED0A-4FEA-BD85-AB61905D9449}" destId="{A46E817A-54EF-4C65-AE93-724C8804A088}" srcOrd="5" destOrd="0" presId="urn:microsoft.com/office/officeart/2005/8/layout/hierarchy6"/>
    <dgm:cxn modelId="{4E6F9ADB-892B-4831-A66A-21D10BBC355C}" type="presParOf" srcId="{A46E817A-54EF-4C65-AE93-724C8804A088}" destId="{9F6D78B6-EE3E-4CC1-B344-9387C55D1D02}" srcOrd="0" destOrd="0" presId="urn:microsoft.com/office/officeart/2005/8/layout/hierarchy6"/>
    <dgm:cxn modelId="{9482251B-799F-4EBB-B6A1-892AE05D2CD2}" type="presParOf" srcId="{A46E817A-54EF-4C65-AE93-724C8804A088}" destId="{490D6BDE-6CC7-4284-87EE-7A30D9D7E77F}" srcOrd="1" destOrd="0" presId="urn:microsoft.com/office/officeart/2005/8/layout/hierarchy6"/>
    <dgm:cxn modelId="{F0445999-D2D3-436C-A975-08140AA9C872}" type="presParOf" srcId="{B4CEA9BF-25B0-47A2-920F-9998F7758580}" destId="{602E4816-D96C-4DC6-95D1-9F7EF240A844}" srcOrd="2" destOrd="0" presId="urn:microsoft.com/office/officeart/2005/8/layout/hierarchy6"/>
    <dgm:cxn modelId="{00AC7686-93C4-4483-972A-2EDD5349B12A}" type="presParOf" srcId="{B4CEA9BF-25B0-47A2-920F-9998F7758580}" destId="{67EF241C-9173-44B3-99F0-483C9B5945EB}" srcOrd="3" destOrd="0" presId="urn:microsoft.com/office/officeart/2005/8/layout/hierarchy6"/>
    <dgm:cxn modelId="{84DB6271-5DE2-44CF-BE62-449013DF34CA}" type="presParOf" srcId="{67EF241C-9173-44B3-99F0-483C9B5945EB}" destId="{A1E2ADB4-D8F5-44D1-86AB-67A67E045A95}" srcOrd="0" destOrd="0" presId="urn:microsoft.com/office/officeart/2005/8/layout/hierarchy6"/>
    <dgm:cxn modelId="{D7AD9659-804B-4EC7-999D-5E3D815382A7}" type="presParOf" srcId="{67EF241C-9173-44B3-99F0-483C9B5945EB}" destId="{EFFBA0CD-D6FD-4AE6-9664-4F3D407B02DD}" srcOrd="1" destOrd="0" presId="urn:microsoft.com/office/officeart/2005/8/layout/hierarchy6"/>
    <dgm:cxn modelId="{4153F7EE-FCCE-460F-A3F5-A68CAA7A4DF1}" type="presParOf" srcId="{EFFBA0CD-D6FD-4AE6-9664-4F3D407B02DD}" destId="{6BBDE66D-CD32-46A0-9D7A-FFE4E2936EBA}" srcOrd="0" destOrd="0" presId="urn:microsoft.com/office/officeart/2005/8/layout/hierarchy6"/>
    <dgm:cxn modelId="{F70E92FB-753B-40FD-AA06-01E53D3E7AA7}" type="presParOf" srcId="{EFFBA0CD-D6FD-4AE6-9664-4F3D407B02DD}" destId="{E776C282-5B61-496E-AFC5-6725921C156D}" srcOrd="1" destOrd="0" presId="urn:microsoft.com/office/officeart/2005/8/layout/hierarchy6"/>
    <dgm:cxn modelId="{D5B37116-948C-4D1C-B295-DCA7D3D78F09}" type="presParOf" srcId="{E776C282-5B61-496E-AFC5-6725921C156D}" destId="{6E903488-8C2D-402C-89C4-1E98B6D15B70}" srcOrd="0" destOrd="0" presId="urn:microsoft.com/office/officeart/2005/8/layout/hierarchy6"/>
    <dgm:cxn modelId="{97753834-68D1-4FF8-9806-44985B356023}" type="presParOf" srcId="{E776C282-5B61-496E-AFC5-6725921C156D}" destId="{0D643932-9918-4200-9AAA-E392F4584D5C}" srcOrd="1" destOrd="0" presId="urn:microsoft.com/office/officeart/2005/8/layout/hierarchy6"/>
    <dgm:cxn modelId="{2AE6EB19-BFF2-4188-8C7A-8B5F38453ACF}" type="presParOf" srcId="{EFFBA0CD-D6FD-4AE6-9664-4F3D407B02DD}" destId="{D762DC6E-C407-4562-B1DF-E30A7FBF97AA}" srcOrd="2" destOrd="0" presId="urn:microsoft.com/office/officeart/2005/8/layout/hierarchy6"/>
    <dgm:cxn modelId="{732330B2-F837-42B9-B5DD-B8B5EC8EA625}" type="presParOf" srcId="{EFFBA0CD-D6FD-4AE6-9664-4F3D407B02DD}" destId="{3B345DE4-3051-41F0-9572-1A3D8DE674F4}" srcOrd="3" destOrd="0" presId="urn:microsoft.com/office/officeart/2005/8/layout/hierarchy6"/>
    <dgm:cxn modelId="{D3D49F85-2FFD-4055-8B07-FE855649C78D}" type="presParOf" srcId="{3B345DE4-3051-41F0-9572-1A3D8DE674F4}" destId="{0D1E51D0-A0CB-49FA-9CC3-5961EC5354B2}" srcOrd="0" destOrd="0" presId="urn:microsoft.com/office/officeart/2005/8/layout/hierarchy6"/>
    <dgm:cxn modelId="{B4EBEA43-39FC-4853-868E-D1BB9292B572}" type="presParOf" srcId="{3B345DE4-3051-41F0-9572-1A3D8DE674F4}" destId="{696642C3-0549-44F1-B427-2D0D1BAD5253}" srcOrd="1" destOrd="0" presId="urn:microsoft.com/office/officeart/2005/8/layout/hierarchy6"/>
    <dgm:cxn modelId="{A2CE3AEF-5E05-457C-8E1A-3A3CB2FEB21E}" type="presParOf" srcId="{EFFBA0CD-D6FD-4AE6-9664-4F3D407B02DD}" destId="{06FCB60F-BFED-4ED5-A6D6-54CB93EE3091}" srcOrd="4" destOrd="0" presId="urn:microsoft.com/office/officeart/2005/8/layout/hierarchy6"/>
    <dgm:cxn modelId="{7D5740FB-7398-4C37-BDB2-5483A57FA004}" type="presParOf" srcId="{EFFBA0CD-D6FD-4AE6-9664-4F3D407B02DD}" destId="{1D687784-3078-4DB4-9D0A-D24760BDBF74}" srcOrd="5" destOrd="0" presId="urn:microsoft.com/office/officeart/2005/8/layout/hierarchy6"/>
    <dgm:cxn modelId="{B23DA22C-A3BE-4400-A23A-A82A7F48AD0B}" type="presParOf" srcId="{1D687784-3078-4DB4-9D0A-D24760BDBF74}" destId="{D905BD07-EB30-40C2-B185-CD1F7F6CE55F}" srcOrd="0" destOrd="0" presId="urn:microsoft.com/office/officeart/2005/8/layout/hierarchy6"/>
    <dgm:cxn modelId="{8AEBE49A-87C8-40AF-A20A-00FF886A619B}" type="presParOf" srcId="{1D687784-3078-4DB4-9D0A-D24760BDBF74}" destId="{6DB6CE10-37C9-4B2E-BAFC-3E5D16D1BEF5}" srcOrd="1" destOrd="0" presId="urn:microsoft.com/office/officeart/2005/8/layout/hierarchy6"/>
    <dgm:cxn modelId="{822E6A8F-6B4A-49D9-86FE-AF0CFA26005D}" type="presParOf" srcId="{89BDC088-78C4-4E5D-A4E5-1208A713892D}" destId="{2E8DD0FC-A44B-4C6D-B9C2-057209186B75}"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1C2D66-B5BB-482B-90D1-0046BDA7BD5D}">
      <dsp:nvSpPr>
        <dsp:cNvPr id="0" name=""/>
        <dsp:cNvSpPr/>
      </dsp:nvSpPr>
      <dsp:spPr>
        <a:xfrm>
          <a:off x="2254746" y="1540"/>
          <a:ext cx="1586507" cy="1057671"/>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Goal 1</a:t>
          </a:r>
          <a:endParaRPr lang="en-US" sz="2200" kern="1200" dirty="0"/>
        </a:p>
      </dsp:txBody>
      <dsp:txXfrm>
        <a:off x="2285724" y="32518"/>
        <a:ext cx="1524551" cy="995715"/>
      </dsp:txXfrm>
    </dsp:sp>
    <dsp:sp modelId="{9C8B3B36-2EEA-4531-8EF3-A4C237F1CB66}">
      <dsp:nvSpPr>
        <dsp:cNvPr id="0" name=""/>
        <dsp:cNvSpPr/>
      </dsp:nvSpPr>
      <dsp:spPr>
        <a:xfrm>
          <a:off x="985539" y="1059212"/>
          <a:ext cx="2062460" cy="423068"/>
        </a:xfrm>
        <a:custGeom>
          <a:avLst/>
          <a:gdLst/>
          <a:ahLst/>
          <a:cxnLst/>
          <a:rect l="0" t="0" r="0" b="0"/>
          <a:pathLst>
            <a:path>
              <a:moveTo>
                <a:pt x="2062460" y="0"/>
              </a:moveTo>
              <a:lnTo>
                <a:pt x="2062460" y="211534"/>
              </a:lnTo>
              <a:lnTo>
                <a:pt x="0" y="211534"/>
              </a:lnTo>
              <a:lnTo>
                <a:pt x="0" y="423068"/>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4022D1-34EC-43D7-AD23-ACDC8DD9B71F}">
      <dsp:nvSpPr>
        <dsp:cNvPr id="0" name=""/>
        <dsp:cNvSpPr/>
      </dsp:nvSpPr>
      <dsp:spPr>
        <a:xfrm>
          <a:off x="192285" y="1482281"/>
          <a:ext cx="1586507" cy="1057671"/>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Objective 1.1</a:t>
          </a:r>
          <a:endParaRPr lang="en-US" sz="2200" kern="1200" dirty="0"/>
        </a:p>
      </dsp:txBody>
      <dsp:txXfrm>
        <a:off x="223263" y="1513259"/>
        <a:ext cx="1524551" cy="995715"/>
      </dsp:txXfrm>
    </dsp:sp>
    <dsp:sp modelId="{8A044D83-341C-4E90-A46D-D95BDF7CBD3D}">
      <dsp:nvSpPr>
        <dsp:cNvPr id="0" name=""/>
        <dsp:cNvSpPr/>
      </dsp:nvSpPr>
      <dsp:spPr>
        <a:xfrm>
          <a:off x="3002280" y="1059212"/>
          <a:ext cx="91440" cy="423068"/>
        </a:xfrm>
        <a:custGeom>
          <a:avLst/>
          <a:gdLst/>
          <a:ahLst/>
          <a:cxnLst/>
          <a:rect l="0" t="0" r="0" b="0"/>
          <a:pathLst>
            <a:path>
              <a:moveTo>
                <a:pt x="45720" y="0"/>
              </a:moveTo>
              <a:lnTo>
                <a:pt x="45720" y="423068"/>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A5DDB2-26D5-4F9D-B5AD-505C21B9D95C}">
      <dsp:nvSpPr>
        <dsp:cNvPr id="0" name=""/>
        <dsp:cNvSpPr/>
      </dsp:nvSpPr>
      <dsp:spPr>
        <a:xfrm>
          <a:off x="2254746" y="1482281"/>
          <a:ext cx="1586507" cy="1057671"/>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Objective 1.2</a:t>
          </a:r>
          <a:endParaRPr lang="en-US" sz="2200" kern="1200" dirty="0"/>
        </a:p>
      </dsp:txBody>
      <dsp:txXfrm>
        <a:off x="2285724" y="1513259"/>
        <a:ext cx="1524551" cy="995715"/>
      </dsp:txXfrm>
    </dsp:sp>
    <dsp:sp modelId="{602E4816-D96C-4DC6-95D1-9F7EF240A844}">
      <dsp:nvSpPr>
        <dsp:cNvPr id="0" name=""/>
        <dsp:cNvSpPr/>
      </dsp:nvSpPr>
      <dsp:spPr>
        <a:xfrm>
          <a:off x="3048000" y="1059212"/>
          <a:ext cx="2062460" cy="423068"/>
        </a:xfrm>
        <a:custGeom>
          <a:avLst/>
          <a:gdLst/>
          <a:ahLst/>
          <a:cxnLst/>
          <a:rect l="0" t="0" r="0" b="0"/>
          <a:pathLst>
            <a:path>
              <a:moveTo>
                <a:pt x="0" y="0"/>
              </a:moveTo>
              <a:lnTo>
                <a:pt x="0" y="211534"/>
              </a:lnTo>
              <a:lnTo>
                <a:pt x="2062460" y="211534"/>
              </a:lnTo>
              <a:lnTo>
                <a:pt x="2062460" y="423068"/>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1E2ADB4-D8F5-44D1-86AB-67A67E045A95}">
      <dsp:nvSpPr>
        <dsp:cNvPr id="0" name=""/>
        <dsp:cNvSpPr/>
      </dsp:nvSpPr>
      <dsp:spPr>
        <a:xfrm>
          <a:off x="4317206" y="1482281"/>
          <a:ext cx="1586507" cy="1057671"/>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Objective 1.3</a:t>
          </a:r>
          <a:endParaRPr lang="en-US" sz="2200" kern="1200" dirty="0"/>
        </a:p>
      </dsp:txBody>
      <dsp:txXfrm>
        <a:off x="4348184" y="1513259"/>
        <a:ext cx="1524551" cy="9957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1C2D66-B5BB-482B-90D1-0046BDA7BD5D}">
      <dsp:nvSpPr>
        <dsp:cNvPr id="0" name=""/>
        <dsp:cNvSpPr/>
      </dsp:nvSpPr>
      <dsp:spPr>
        <a:xfrm>
          <a:off x="4594905" y="452806"/>
          <a:ext cx="1413418" cy="94227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Goal 1</a:t>
          </a:r>
          <a:endParaRPr lang="en-US" sz="1900" kern="1200" dirty="0"/>
        </a:p>
      </dsp:txBody>
      <dsp:txXfrm>
        <a:off x="4622503" y="480404"/>
        <a:ext cx="1358222" cy="887083"/>
      </dsp:txXfrm>
    </dsp:sp>
    <dsp:sp modelId="{9C8B3B36-2EEA-4531-8EF3-A4C237F1CB66}">
      <dsp:nvSpPr>
        <dsp:cNvPr id="0" name=""/>
        <dsp:cNvSpPr/>
      </dsp:nvSpPr>
      <dsp:spPr>
        <a:xfrm>
          <a:off x="2545448" y="1395086"/>
          <a:ext cx="2756166" cy="376911"/>
        </a:xfrm>
        <a:custGeom>
          <a:avLst/>
          <a:gdLst/>
          <a:ahLst/>
          <a:cxnLst/>
          <a:rect l="0" t="0" r="0" b="0"/>
          <a:pathLst>
            <a:path>
              <a:moveTo>
                <a:pt x="2756166" y="0"/>
              </a:moveTo>
              <a:lnTo>
                <a:pt x="2756166" y="188455"/>
              </a:lnTo>
              <a:lnTo>
                <a:pt x="0" y="188455"/>
              </a:lnTo>
              <a:lnTo>
                <a:pt x="0" y="37691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4022D1-34EC-43D7-AD23-ACDC8DD9B71F}">
      <dsp:nvSpPr>
        <dsp:cNvPr id="0" name=""/>
        <dsp:cNvSpPr/>
      </dsp:nvSpPr>
      <dsp:spPr>
        <a:xfrm>
          <a:off x="1838738" y="1771997"/>
          <a:ext cx="1413418" cy="94227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Objective 1.1</a:t>
          </a:r>
          <a:endParaRPr lang="en-US" sz="1900" kern="1200" dirty="0"/>
        </a:p>
      </dsp:txBody>
      <dsp:txXfrm>
        <a:off x="1866336" y="1799595"/>
        <a:ext cx="1358222" cy="887083"/>
      </dsp:txXfrm>
    </dsp:sp>
    <dsp:sp modelId="{351A2F8B-C5BB-4A36-84E5-DAEEABC8CA0A}">
      <dsp:nvSpPr>
        <dsp:cNvPr id="0" name=""/>
        <dsp:cNvSpPr/>
      </dsp:nvSpPr>
      <dsp:spPr>
        <a:xfrm>
          <a:off x="708003" y="2714277"/>
          <a:ext cx="1837444" cy="376911"/>
        </a:xfrm>
        <a:custGeom>
          <a:avLst/>
          <a:gdLst/>
          <a:ahLst/>
          <a:cxnLst/>
          <a:rect l="0" t="0" r="0" b="0"/>
          <a:pathLst>
            <a:path>
              <a:moveTo>
                <a:pt x="1837444" y="0"/>
              </a:moveTo>
              <a:lnTo>
                <a:pt x="1837444" y="188455"/>
              </a:lnTo>
              <a:lnTo>
                <a:pt x="0" y="188455"/>
              </a:lnTo>
              <a:lnTo>
                <a:pt x="0" y="376911"/>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6A2102-F276-4F5D-A4C6-70DC93EF949D}">
      <dsp:nvSpPr>
        <dsp:cNvPr id="0" name=""/>
        <dsp:cNvSpPr/>
      </dsp:nvSpPr>
      <dsp:spPr>
        <a:xfrm>
          <a:off x="1294" y="3091188"/>
          <a:ext cx="1413418" cy="94227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Action 1.1.1</a:t>
          </a:r>
          <a:endParaRPr lang="en-US" sz="1900" kern="1200" dirty="0"/>
        </a:p>
      </dsp:txBody>
      <dsp:txXfrm>
        <a:off x="28892" y="3118786"/>
        <a:ext cx="1358222" cy="887083"/>
      </dsp:txXfrm>
    </dsp:sp>
    <dsp:sp modelId="{19B186FD-169A-4161-AF6C-E8B5774E4F96}">
      <dsp:nvSpPr>
        <dsp:cNvPr id="0" name=""/>
        <dsp:cNvSpPr/>
      </dsp:nvSpPr>
      <dsp:spPr>
        <a:xfrm>
          <a:off x="2499728" y="2714277"/>
          <a:ext cx="91440" cy="376911"/>
        </a:xfrm>
        <a:custGeom>
          <a:avLst/>
          <a:gdLst/>
          <a:ahLst/>
          <a:cxnLst/>
          <a:rect l="0" t="0" r="0" b="0"/>
          <a:pathLst>
            <a:path>
              <a:moveTo>
                <a:pt x="45720" y="0"/>
              </a:moveTo>
              <a:lnTo>
                <a:pt x="45720" y="376911"/>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78C988-C8CF-4931-A1F1-AF545293B38D}">
      <dsp:nvSpPr>
        <dsp:cNvPr id="0" name=""/>
        <dsp:cNvSpPr/>
      </dsp:nvSpPr>
      <dsp:spPr>
        <a:xfrm>
          <a:off x="1838738" y="3091188"/>
          <a:ext cx="1413418" cy="94227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Action 1.1.2</a:t>
          </a:r>
          <a:endParaRPr lang="en-US" sz="1900" kern="1200" dirty="0"/>
        </a:p>
      </dsp:txBody>
      <dsp:txXfrm>
        <a:off x="1866336" y="3118786"/>
        <a:ext cx="1358222" cy="887083"/>
      </dsp:txXfrm>
    </dsp:sp>
    <dsp:sp modelId="{ABB41BFB-8436-46EB-83C3-C8B7BDD41DE4}">
      <dsp:nvSpPr>
        <dsp:cNvPr id="0" name=""/>
        <dsp:cNvSpPr/>
      </dsp:nvSpPr>
      <dsp:spPr>
        <a:xfrm>
          <a:off x="2545448" y="2714277"/>
          <a:ext cx="1837444" cy="376911"/>
        </a:xfrm>
        <a:custGeom>
          <a:avLst/>
          <a:gdLst/>
          <a:ahLst/>
          <a:cxnLst/>
          <a:rect l="0" t="0" r="0" b="0"/>
          <a:pathLst>
            <a:path>
              <a:moveTo>
                <a:pt x="0" y="0"/>
              </a:moveTo>
              <a:lnTo>
                <a:pt x="0" y="188455"/>
              </a:lnTo>
              <a:lnTo>
                <a:pt x="1837444" y="188455"/>
              </a:lnTo>
              <a:lnTo>
                <a:pt x="1837444" y="376911"/>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6D78B6-EE3E-4CC1-B344-9387C55D1D02}">
      <dsp:nvSpPr>
        <dsp:cNvPr id="0" name=""/>
        <dsp:cNvSpPr/>
      </dsp:nvSpPr>
      <dsp:spPr>
        <a:xfrm>
          <a:off x="3676183" y="3091188"/>
          <a:ext cx="1413418" cy="94227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Action 1.1.3</a:t>
          </a:r>
          <a:endParaRPr lang="en-US" sz="1900" kern="1200" dirty="0"/>
        </a:p>
      </dsp:txBody>
      <dsp:txXfrm>
        <a:off x="3703781" y="3118786"/>
        <a:ext cx="1358222" cy="887083"/>
      </dsp:txXfrm>
    </dsp:sp>
    <dsp:sp modelId="{602E4816-D96C-4DC6-95D1-9F7EF240A844}">
      <dsp:nvSpPr>
        <dsp:cNvPr id="0" name=""/>
        <dsp:cNvSpPr/>
      </dsp:nvSpPr>
      <dsp:spPr>
        <a:xfrm>
          <a:off x="5301614" y="1395086"/>
          <a:ext cx="2756166" cy="376911"/>
        </a:xfrm>
        <a:custGeom>
          <a:avLst/>
          <a:gdLst/>
          <a:ahLst/>
          <a:cxnLst/>
          <a:rect l="0" t="0" r="0" b="0"/>
          <a:pathLst>
            <a:path>
              <a:moveTo>
                <a:pt x="0" y="0"/>
              </a:moveTo>
              <a:lnTo>
                <a:pt x="0" y="188455"/>
              </a:lnTo>
              <a:lnTo>
                <a:pt x="2756166" y="188455"/>
              </a:lnTo>
              <a:lnTo>
                <a:pt x="2756166" y="37691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1E2ADB4-D8F5-44D1-86AB-67A67E045A95}">
      <dsp:nvSpPr>
        <dsp:cNvPr id="0" name=""/>
        <dsp:cNvSpPr/>
      </dsp:nvSpPr>
      <dsp:spPr>
        <a:xfrm>
          <a:off x="7351072" y="1771997"/>
          <a:ext cx="1413418" cy="94227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Objective 1.2</a:t>
          </a:r>
          <a:endParaRPr lang="en-US" sz="1900" kern="1200" dirty="0"/>
        </a:p>
      </dsp:txBody>
      <dsp:txXfrm>
        <a:off x="7378670" y="1799595"/>
        <a:ext cx="1358222" cy="887083"/>
      </dsp:txXfrm>
    </dsp:sp>
    <dsp:sp modelId="{6BBDE66D-CD32-46A0-9D7A-FFE4E2936EBA}">
      <dsp:nvSpPr>
        <dsp:cNvPr id="0" name=""/>
        <dsp:cNvSpPr/>
      </dsp:nvSpPr>
      <dsp:spPr>
        <a:xfrm>
          <a:off x="6220337" y="2714277"/>
          <a:ext cx="1837444" cy="376911"/>
        </a:xfrm>
        <a:custGeom>
          <a:avLst/>
          <a:gdLst/>
          <a:ahLst/>
          <a:cxnLst/>
          <a:rect l="0" t="0" r="0" b="0"/>
          <a:pathLst>
            <a:path>
              <a:moveTo>
                <a:pt x="1837444" y="0"/>
              </a:moveTo>
              <a:lnTo>
                <a:pt x="1837444" y="188455"/>
              </a:lnTo>
              <a:lnTo>
                <a:pt x="0" y="188455"/>
              </a:lnTo>
              <a:lnTo>
                <a:pt x="0" y="376911"/>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903488-8C2D-402C-89C4-1E98B6D15B70}">
      <dsp:nvSpPr>
        <dsp:cNvPr id="0" name=""/>
        <dsp:cNvSpPr/>
      </dsp:nvSpPr>
      <dsp:spPr>
        <a:xfrm>
          <a:off x="5513627" y="3091188"/>
          <a:ext cx="1413418" cy="94227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Action 1.2.1</a:t>
          </a:r>
          <a:endParaRPr lang="en-US" sz="1900" kern="1200" dirty="0"/>
        </a:p>
      </dsp:txBody>
      <dsp:txXfrm>
        <a:off x="5541225" y="3118786"/>
        <a:ext cx="1358222" cy="887083"/>
      </dsp:txXfrm>
    </dsp:sp>
    <dsp:sp modelId="{D762DC6E-C407-4562-B1DF-E30A7FBF97AA}">
      <dsp:nvSpPr>
        <dsp:cNvPr id="0" name=""/>
        <dsp:cNvSpPr/>
      </dsp:nvSpPr>
      <dsp:spPr>
        <a:xfrm>
          <a:off x="8012061" y="2714277"/>
          <a:ext cx="91440" cy="376911"/>
        </a:xfrm>
        <a:custGeom>
          <a:avLst/>
          <a:gdLst/>
          <a:ahLst/>
          <a:cxnLst/>
          <a:rect l="0" t="0" r="0" b="0"/>
          <a:pathLst>
            <a:path>
              <a:moveTo>
                <a:pt x="45720" y="0"/>
              </a:moveTo>
              <a:lnTo>
                <a:pt x="45720" y="376911"/>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1E51D0-A0CB-49FA-9CC3-5961EC5354B2}">
      <dsp:nvSpPr>
        <dsp:cNvPr id="0" name=""/>
        <dsp:cNvSpPr/>
      </dsp:nvSpPr>
      <dsp:spPr>
        <a:xfrm>
          <a:off x="7351072" y="3091188"/>
          <a:ext cx="1413418" cy="94227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Action 1.2.2</a:t>
          </a:r>
          <a:endParaRPr lang="en-US" sz="1900" kern="1200" dirty="0"/>
        </a:p>
      </dsp:txBody>
      <dsp:txXfrm>
        <a:off x="7378670" y="3118786"/>
        <a:ext cx="1358222" cy="887083"/>
      </dsp:txXfrm>
    </dsp:sp>
    <dsp:sp modelId="{06FCB60F-BFED-4ED5-A6D6-54CB93EE3091}">
      <dsp:nvSpPr>
        <dsp:cNvPr id="0" name=""/>
        <dsp:cNvSpPr/>
      </dsp:nvSpPr>
      <dsp:spPr>
        <a:xfrm>
          <a:off x="8057781" y="2714277"/>
          <a:ext cx="1837444" cy="376911"/>
        </a:xfrm>
        <a:custGeom>
          <a:avLst/>
          <a:gdLst/>
          <a:ahLst/>
          <a:cxnLst/>
          <a:rect l="0" t="0" r="0" b="0"/>
          <a:pathLst>
            <a:path>
              <a:moveTo>
                <a:pt x="0" y="0"/>
              </a:moveTo>
              <a:lnTo>
                <a:pt x="0" y="188455"/>
              </a:lnTo>
              <a:lnTo>
                <a:pt x="1837444" y="188455"/>
              </a:lnTo>
              <a:lnTo>
                <a:pt x="1837444" y="376911"/>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05BD07-EB30-40C2-B185-CD1F7F6CE55F}">
      <dsp:nvSpPr>
        <dsp:cNvPr id="0" name=""/>
        <dsp:cNvSpPr/>
      </dsp:nvSpPr>
      <dsp:spPr>
        <a:xfrm>
          <a:off x="9188516" y="3091188"/>
          <a:ext cx="1413418" cy="94227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Action 1.2.3</a:t>
          </a:r>
          <a:endParaRPr lang="en-US" sz="1900" kern="1200" dirty="0"/>
        </a:p>
      </dsp:txBody>
      <dsp:txXfrm>
        <a:off x="9216114" y="3118786"/>
        <a:ext cx="1358222" cy="88708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28B0DCD5-1A85-4362-BBEF-B9F906FC22DA}" type="datetimeFigureOut">
              <a:rPr lang="en-US" smtClean="0"/>
              <a:t>9/15/2016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8C7119D-C75C-414F-83AB-57BB9D0633A7}" type="slidenum">
              <a:rPr lang="en-US" smtClean="0"/>
              <a:t>‹#›</a:t>
            </a:fld>
            <a:endParaRPr lang="en-US"/>
          </a:p>
        </p:txBody>
      </p:sp>
    </p:spTree>
    <p:extLst>
      <p:ext uri="{BB962C8B-B14F-4D97-AF65-F5344CB8AC3E}">
        <p14:creationId xmlns:p14="http://schemas.microsoft.com/office/powerpoint/2010/main" val="4008015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3474DD96-E115-4121-AEBA-AA1C07483185}" type="datetimeFigureOut">
              <a:rPr lang="en-US" smtClean="0"/>
              <a:t>9/15/2016</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FDCEA3D6-D3F8-4CF8-8C0B-D0DBE988D516}" type="slidenum">
              <a:rPr lang="en-US" smtClean="0"/>
              <a:t>‹#›</a:t>
            </a:fld>
            <a:endParaRPr lang="en-US"/>
          </a:p>
        </p:txBody>
      </p:sp>
    </p:spTree>
    <p:extLst>
      <p:ext uri="{BB962C8B-B14F-4D97-AF65-F5344CB8AC3E}">
        <p14:creationId xmlns:p14="http://schemas.microsoft.com/office/powerpoint/2010/main" val="2963851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CEA3D6-D3F8-4CF8-8C0B-D0DBE988D516}" type="slidenum">
              <a:rPr lang="en-US" smtClean="0"/>
              <a:t>1</a:t>
            </a:fld>
            <a:endParaRPr lang="en-US"/>
          </a:p>
        </p:txBody>
      </p:sp>
    </p:spTree>
    <p:extLst>
      <p:ext uri="{BB962C8B-B14F-4D97-AF65-F5344CB8AC3E}">
        <p14:creationId xmlns:p14="http://schemas.microsoft.com/office/powerpoint/2010/main" val="27410380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Developed a draft</a:t>
            </a:r>
            <a:r>
              <a:rPr lang="en-US" baseline="0" dirty="0" smtClean="0"/>
              <a:t> survey to examine how well Governing Board is meeting ACCJC standards.</a:t>
            </a:r>
            <a:endParaRPr lang="en-US" dirty="0" smtClean="0"/>
          </a:p>
          <a:p>
            <a:endParaRPr lang="en-US" dirty="0"/>
          </a:p>
        </p:txBody>
      </p:sp>
      <p:sp>
        <p:nvSpPr>
          <p:cNvPr id="4" name="Slide Number Placeholder 3"/>
          <p:cNvSpPr>
            <a:spLocks noGrp="1"/>
          </p:cNvSpPr>
          <p:nvPr>
            <p:ph type="sldNum" sz="quarter" idx="10"/>
          </p:nvPr>
        </p:nvSpPr>
        <p:spPr/>
        <p:txBody>
          <a:bodyPr/>
          <a:lstStyle/>
          <a:p>
            <a:fld id="{FDCEA3D6-D3F8-4CF8-8C0B-D0DBE988D516}" type="slidenum">
              <a:rPr lang="en-US" smtClean="0"/>
              <a:t>11</a:t>
            </a:fld>
            <a:endParaRPr lang="en-US"/>
          </a:p>
        </p:txBody>
      </p:sp>
    </p:spTree>
    <p:extLst>
      <p:ext uri="{BB962C8B-B14F-4D97-AF65-F5344CB8AC3E}">
        <p14:creationId xmlns:p14="http://schemas.microsoft.com/office/powerpoint/2010/main" val="7398282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CEA3D6-D3F8-4CF8-8C0B-D0DBE988D516}" type="slidenum">
              <a:rPr lang="en-US" smtClean="0"/>
              <a:t>12</a:t>
            </a:fld>
            <a:endParaRPr lang="en-US"/>
          </a:p>
        </p:txBody>
      </p:sp>
    </p:spTree>
    <p:extLst>
      <p:ext uri="{BB962C8B-B14F-4D97-AF65-F5344CB8AC3E}">
        <p14:creationId xmlns:p14="http://schemas.microsoft.com/office/powerpoint/2010/main" val="33729137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CEA3D6-D3F8-4CF8-8C0B-D0DBE988D516}" type="slidenum">
              <a:rPr lang="en-US" smtClean="0"/>
              <a:t>13</a:t>
            </a:fld>
            <a:endParaRPr lang="en-US"/>
          </a:p>
        </p:txBody>
      </p:sp>
    </p:spTree>
    <p:extLst>
      <p:ext uri="{BB962C8B-B14F-4D97-AF65-F5344CB8AC3E}">
        <p14:creationId xmlns:p14="http://schemas.microsoft.com/office/powerpoint/2010/main" val="282535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identify the standards</a:t>
            </a:r>
            <a:r>
              <a:rPr lang="en-US" baseline="0" dirty="0" smtClean="0"/>
              <a:t> that we just reviewed and pick two that are really important for you to focus on this year?</a:t>
            </a:r>
          </a:p>
          <a:p>
            <a:r>
              <a:rPr lang="en-US" baseline="0" dirty="0" smtClean="0"/>
              <a:t>This could inform the development of Board goals for the upcoming year.</a:t>
            </a:r>
          </a:p>
          <a:p>
            <a:r>
              <a:rPr lang="en-US" baseline="0" dirty="0" smtClean="0"/>
              <a:t>Develop handout with standards listed and have the Board prioritize the standards.</a:t>
            </a:r>
            <a:endParaRPr lang="en-US" dirty="0"/>
          </a:p>
        </p:txBody>
      </p:sp>
      <p:sp>
        <p:nvSpPr>
          <p:cNvPr id="4" name="Slide Number Placeholder 3"/>
          <p:cNvSpPr>
            <a:spLocks noGrp="1"/>
          </p:cNvSpPr>
          <p:nvPr>
            <p:ph type="sldNum" sz="quarter" idx="10"/>
          </p:nvPr>
        </p:nvSpPr>
        <p:spPr/>
        <p:txBody>
          <a:bodyPr/>
          <a:lstStyle/>
          <a:p>
            <a:fld id="{FDCEA3D6-D3F8-4CF8-8C0B-D0DBE988D516}" type="slidenum">
              <a:rPr lang="en-US" smtClean="0"/>
              <a:t>14</a:t>
            </a:fld>
            <a:endParaRPr lang="en-US"/>
          </a:p>
        </p:txBody>
      </p:sp>
    </p:spTree>
    <p:extLst>
      <p:ext uri="{BB962C8B-B14F-4D97-AF65-F5344CB8AC3E}">
        <p14:creationId xmlns:p14="http://schemas.microsoft.com/office/powerpoint/2010/main" val="12741189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of main tasks is for</a:t>
            </a:r>
            <a:r>
              <a:rPr lang="en-US" baseline="0" dirty="0" smtClean="0"/>
              <a:t> the Board to be able to take an idea and draft a policies around those ideas.  This is where we are going to work in Cheryl’s ideas.</a:t>
            </a:r>
            <a:endParaRPr lang="en-US" dirty="0"/>
          </a:p>
        </p:txBody>
      </p:sp>
      <p:sp>
        <p:nvSpPr>
          <p:cNvPr id="4" name="Slide Number Placeholder 3"/>
          <p:cNvSpPr>
            <a:spLocks noGrp="1"/>
          </p:cNvSpPr>
          <p:nvPr>
            <p:ph type="sldNum" sz="quarter" idx="10"/>
          </p:nvPr>
        </p:nvSpPr>
        <p:spPr/>
        <p:txBody>
          <a:bodyPr/>
          <a:lstStyle/>
          <a:p>
            <a:fld id="{FDCEA3D6-D3F8-4CF8-8C0B-D0DBE988D516}" type="slidenum">
              <a:rPr lang="en-US" smtClean="0"/>
              <a:t>15</a:t>
            </a:fld>
            <a:endParaRPr lang="en-US"/>
          </a:p>
        </p:txBody>
      </p:sp>
    </p:spTree>
    <p:extLst>
      <p:ext uri="{BB962C8B-B14F-4D97-AF65-F5344CB8AC3E}">
        <p14:creationId xmlns:p14="http://schemas.microsoft.com/office/powerpoint/2010/main" val="13839188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focus here needs to be on Board Policies that started as ideas and how the Board Policies focus</a:t>
            </a:r>
            <a:r>
              <a:rPr lang="en-US" baseline="0" dirty="0" smtClean="0"/>
              <a:t> on the Policy level. </a:t>
            </a:r>
            <a:r>
              <a:rPr lang="en-US" sz="1200" kern="1200" dirty="0" smtClean="0">
                <a:solidFill>
                  <a:schemeClr val="tx1"/>
                </a:solidFill>
                <a:effectLst/>
                <a:latin typeface="+mn-lt"/>
                <a:ea typeface="+mn-ea"/>
                <a:cs typeface="+mn-cs"/>
              </a:rPr>
              <a:t>For example if Board wants to create portal how do we funnel that into a BP that focuses on access.</a:t>
            </a:r>
            <a:endParaRPr lang="en-US" dirty="0"/>
          </a:p>
        </p:txBody>
      </p:sp>
      <p:sp>
        <p:nvSpPr>
          <p:cNvPr id="4" name="Slide Number Placeholder 3"/>
          <p:cNvSpPr>
            <a:spLocks noGrp="1"/>
          </p:cNvSpPr>
          <p:nvPr>
            <p:ph type="sldNum" sz="quarter" idx="10"/>
          </p:nvPr>
        </p:nvSpPr>
        <p:spPr/>
        <p:txBody>
          <a:bodyPr/>
          <a:lstStyle/>
          <a:p>
            <a:fld id="{FDCEA3D6-D3F8-4CF8-8C0B-D0DBE988D516}" type="slidenum">
              <a:rPr lang="en-US" smtClean="0"/>
              <a:t>16</a:t>
            </a:fld>
            <a:endParaRPr lang="en-US"/>
          </a:p>
        </p:txBody>
      </p:sp>
    </p:spTree>
    <p:extLst>
      <p:ext uri="{BB962C8B-B14F-4D97-AF65-F5344CB8AC3E}">
        <p14:creationId xmlns:p14="http://schemas.microsoft.com/office/powerpoint/2010/main" val="31734750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example, at the 30,000 foot level</a:t>
            </a:r>
            <a:endParaRPr lang="en-US" dirty="0"/>
          </a:p>
        </p:txBody>
      </p:sp>
      <p:sp>
        <p:nvSpPr>
          <p:cNvPr id="4" name="Slide Number Placeholder 3"/>
          <p:cNvSpPr>
            <a:spLocks noGrp="1"/>
          </p:cNvSpPr>
          <p:nvPr>
            <p:ph type="sldNum" sz="quarter" idx="10"/>
          </p:nvPr>
        </p:nvSpPr>
        <p:spPr/>
        <p:txBody>
          <a:bodyPr/>
          <a:lstStyle/>
          <a:p>
            <a:fld id="{FDCEA3D6-D3F8-4CF8-8C0B-D0DBE988D516}" type="slidenum">
              <a:rPr lang="en-US" smtClean="0"/>
              <a:t>17</a:t>
            </a:fld>
            <a:endParaRPr lang="en-US"/>
          </a:p>
        </p:txBody>
      </p:sp>
    </p:spTree>
    <p:extLst>
      <p:ext uri="{BB962C8B-B14F-4D97-AF65-F5344CB8AC3E}">
        <p14:creationId xmlns:p14="http://schemas.microsoft.com/office/powerpoint/2010/main" val="38671575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also want to have an understanding</a:t>
            </a:r>
            <a:r>
              <a:rPr lang="en-US" baseline="0" dirty="0" smtClean="0"/>
              <a:t> of  and speak the same language in terms of goals, objectives, and actions.  The purpose of this section is to help with </a:t>
            </a:r>
            <a:r>
              <a:rPr lang="en-US" baseline="0" smtClean="0"/>
              <a:t>that process.</a:t>
            </a:r>
            <a:endParaRPr lang="en-US"/>
          </a:p>
        </p:txBody>
      </p:sp>
      <p:sp>
        <p:nvSpPr>
          <p:cNvPr id="4" name="Slide Number Placeholder 3"/>
          <p:cNvSpPr>
            <a:spLocks noGrp="1"/>
          </p:cNvSpPr>
          <p:nvPr>
            <p:ph type="sldNum" sz="quarter" idx="10"/>
          </p:nvPr>
        </p:nvSpPr>
        <p:spPr/>
        <p:txBody>
          <a:bodyPr/>
          <a:lstStyle/>
          <a:p>
            <a:fld id="{FDCEA3D6-D3F8-4CF8-8C0B-D0DBE988D516}" type="slidenum">
              <a:rPr lang="en-US" smtClean="0"/>
              <a:t>19</a:t>
            </a:fld>
            <a:endParaRPr lang="en-US"/>
          </a:p>
        </p:txBody>
      </p:sp>
    </p:spTree>
    <p:extLst>
      <p:ext uri="{BB962C8B-B14F-4D97-AF65-F5344CB8AC3E}">
        <p14:creationId xmlns:p14="http://schemas.microsoft.com/office/powerpoint/2010/main" val="41532998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Also make point that goal needs to connect</a:t>
            </a:r>
            <a:r>
              <a:rPr lang="en-US" baseline="0" dirty="0" smtClean="0"/>
              <a:t> mission and vision of program as well as the mission and vision and goals in the EMP.</a:t>
            </a:r>
          </a:p>
          <a:p>
            <a:pPr>
              <a:buFont typeface="Arial" pitchFamily="34" charset="0"/>
              <a:buChar char="•"/>
            </a:pPr>
            <a:r>
              <a:rPr lang="en-US" baseline="0" dirty="0" smtClean="0"/>
              <a:t>A goal does not state that someone will be hired.</a:t>
            </a:r>
            <a:endParaRPr lang="en-US" dirty="0"/>
          </a:p>
        </p:txBody>
      </p:sp>
      <p:sp>
        <p:nvSpPr>
          <p:cNvPr id="4" name="Slide Number Placeholder 3"/>
          <p:cNvSpPr>
            <a:spLocks noGrp="1"/>
          </p:cNvSpPr>
          <p:nvPr>
            <p:ph type="sldNum" sz="quarter" idx="10"/>
          </p:nvPr>
        </p:nvSpPr>
        <p:spPr/>
        <p:txBody>
          <a:bodyPr/>
          <a:lstStyle/>
          <a:p>
            <a:fld id="{85446BE3-54D7-4907-B96C-19DFF2A5A25B}" type="slidenum">
              <a:rPr lang="en-US" smtClean="0"/>
              <a:pPr/>
              <a:t>20</a:t>
            </a:fld>
            <a:endParaRPr lang="en-US"/>
          </a:p>
        </p:txBody>
      </p:sp>
    </p:spTree>
    <p:extLst>
      <p:ext uri="{BB962C8B-B14F-4D97-AF65-F5344CB8AC3E}">
        <p14:creationId xmlns:p14="http://schemas.microsoft.com/office/powerpoint/2010/main" val="41655551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Took BHAG</a:t>
            </a:r>
            <a:r>
              <a:rPr lang="en-US" baseline="0" dirty="0" smtClean="0"/>
              <a:t> information from Matthews handout on goals.  BHAGs are from Jim Collins who studied great visionary companies and found that these companies were more likely to have BHAGs</a:t>
            </a:r>
            <a:endParaRPr lang="en-US" dirty="0"/>
          </a:p>
        </p:txBody>
      </p:sp>
      <p:sp>
        <p:nvSpPr>
          <p:cNvPr id="4" name="Slide Number Placeholder 3"/>
          <p:cNvSpPr>
            <a:spLocks noGrp="1"/>
          </p:cNvSpPr>
          <p:nvPr>
            <p:ph type="sldNum" sz="quarter" idx="10"/>
          </p:nvPr>
        </p:nvSpPr>
        <p:spPr/>
        <p:txBody>
          <a:bodyPr/>
          <a:lstStyle/>
          <a:p>
            <a:fld id="{85446BE3-54D7-4907-B96C-19DFF2A5A25B}" type="slidenum">
              <a:rPr lang="en-US" smtClean="0"/>
              <a:pPr/>
              <a:t>21</a:t>
            </a:fld>
            <a:endParaRPr lang="en-US"/>
          </a:p>
        </p:txBody>
      </p:sp>
    </p:spTree>
    <p:extLst>
      <p:ext uri="{BB962C8B-B14F-4D97-AF65-F5344CB8AC3E}">
        <p14:creationId xmlns:p14="http://schemas.microsoft.com/office/powerpoint/2010/main" val="2998236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took out college specific goals</a:t>
            </a:r>
            <a:r>
              <a:rPr lang="en-US" baseline="0" dirty="0" smtClean="0"/>
              <a:t> because will not have time to do.  Need to include for next time.</a:t>
            </a:r>
            <a:endParaRPr lang="en-US" dirty="0"/>
          </a:p>
        </p:txBody>
      </p:sp>
      <p:sp>
        <p:nvSpPr>
          <p:cNvPr id="4" name="Slide Number Placeholder 3"/>
          <p:cNvSpPr>
            <a:spLocks noGrp="1"/>
          </p:cNvSpPr>
          <p:nvPr>
            <p:ph type="sldNum" sz="quarter" idx="10"/>
          </p:nvPr>
        </p:nvSpPr>
        <p:spPr/>
        <p:txBody>
          <a:bodyPr/>
          <a:lstStyle/>
          <a:p>
            <a:fld id="{FDCEA3D6-D3F8-4CF8-8C0B-D0DBE988D516}" type="slidenum">
              <a:rPr lang="en-US" smtClean="0"/>
              <a:t>2</a:t>
            </a:fld>
            <a:endParaRPr lang="en-US"/>
          </a:p>
        </p:txBody>
      </p:sp>
    </p:spTree>
    <p:extLst>
      <p:ext uri="{BB962C8B-B14F-4D97-AF65-F5344CB8AC3E}">
        <p14:creationId xmlns:p14="http://schemas.microsoft.com/office/powerpoint/2010/main" val="30193855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If you feel that hiring someone will</a:t>
            </a:r>
            <a:r>
              <a:rPr lang="en-US" baseline="0" dirty="0" smtClean="0"/>
              <a:t> help meet a goal then this is where it would be stated.</a:t>
            </a:r>
            <a:endParaRPr lang="en-US" dirty="0"/>
          </a:p>
        </p:txBody>
      </p:sp>
      <p:sp>
        <p:nvSpPr>
          <p:cNvPr id="4" name="Slide Number Placeholder 3"/>
          <p:cNvSpPr>
            <a:spLocks noGrp="1"/>
          </p:cNvSpPr>
          <p:nvPr>
            <p:ph type="sldNum" sz="quarter" idx="10"/>
          </p:nvPr>
        </p:nvSpPr>
        <p:spPr/>
        <p:txBody>
          <a:bodyPr/>
          <a:lstStyle/>
          <a:p>
            <a:fld id="{85446BE3-54D7-4907-B96C-19DFF2A5A25B}" type="slidenum">
              <a:rPr lang="en-US" smtClean="0"/>
              <a:pPr/>
              <a:t>22</a:t>
            </a:fld>
            <a:endParaRPr lang="en-US"/>
          </a:p>
        </p:txBody>
      </p:sp>
    </p:spTree>
    <p:extLst>
      <p:ext uri="{BB962C8B-B14F-4D97-AF65-F5344CB8AC3E}">
        <p14:creationId xmlns:p14="http://schemas.microsoft.com/office/powerpoint/2010/main" val="26163545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May only have 1-3</a:t>
            </a:r>
            <a:r>
              <a:rPr lang="en-US" baseline="0" dirty="0" smtClean="0"/>
              <a:t> goals and multiple objectives for each.</a:t>
            </a: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5446BE3-54D7-4907-B96C-19DFF2A5A25B}" type="slidenum">
              <a:rPr lang="en-US" smtClean="0"/>
              <a:pPr/>
              <a:t>23</a:t>
            </a:fld>
            <a:endParaRPr lang="en-US"/>
          </a:p>
        </p:txBody>
      </p:sp>
    </p:spTree>
    <p:extLst>
      <p:ext uri="{BB962C8B-B14F-4D97-AF65-F5344CB8AC3E}">
        <p14:creationId xmlns:p14="http://schemas.microsoft.com/office/powerpoint/2010/main" val="18617706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CEA3D6-D3F8-4CF8-8C0B-D0DBE988D516}" type="slidenum">
              <a:rPr lang="en-US" smtClean="0"/>
              <a:t>24</a:t>
            </a:fld>
            <a:endParaRPr lang="en-US"/>
          </a:p>
        </p:txBody>
      </p:sp>
    </p:spTree>
    <p:extLst>
      <p:ext uri="{BB962C8B-B14F-4D97-AF65-F5344CB8AC3E}">
        <p14:creationId xmlns:p14="http://schemas.microsoft.com/office/powerpoint/2010/main" val="32865574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May only have 1-3</a:t>
            </a:r>
            <a:r>
              <a:rPr lang="en-US" baseline="0" dirty="0" smtClean="0"/>
              <a:t> goals and multiple objectives for each.</a:t>
            </a: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5446BE3-54D7-4907-B96C-19DFF2A5A25B}" type="slidenum">
              <a:rPr lang="en-US" smtClean="0"/>
              <a:pPr/>
              <a:t>25</a:t>
            </a:fld>
            <a:endParaRPr lang="en-US"/>
          </a:p>
        </p:txBody>
      </p:sp>
    </p:spTree>
    <p:extLst>
      <p:ext uri="{BB962C8B-B14F-4D97-AF65-F5344CB8AC3E}">
        <p14:creationId xmlns:p14="http://schemas.microsoft.com/office/powerpoint/2010/main" val="2925805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CEA3D6-D3F8-4CF8-8C0B-D0DBE988D516}" type="slidenum">
              <a:rPr lang="en-US" smtClean="0"/>
              <a:t>26</a:t>
            </a:fld>
            <a:endParaRPr lang="en-US"/>
          </a:p>
        </p:txBody>
      </p:sp>
    </p:spTree>
    <p:extLst>
      <p:ext uri="{BB962C8B-B14F-4D97-AF65-F5344CB8AC3E}">
        <p14:creationId xmlns:p14="http://schemas.microsoft.com/office/powerpoint/2010/main" val="30128938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Alignment documents have been completed for</a:t>
            </a:r>
            <a:r>
              <a:rPr lang="en-US" baseline="0" dirty="0" smtClean="0"/>
              <a:t> both colleges, EDCT, and TESS.  Are almost done with KVCR.  Still need to review fourth draft in DSPC.  The planning consultant meeting have delayed this process.</a:t>
            </a:r>
            <a:endParaRPr lang="en-US" dirty="0"/>
          </a:p>
        </p:txBody>
      </p:sp>
      <p:sp>
        <p:nvSpPr>
          <p:cNvPr id="4" name="Slide Number Placeholder 3"/>
          <p:cNvSpPr>
            <a:spLocks noGrp="1"/>
          </p:cNvSpPr>
          <p:nvPr>
            <p:ph type="sldNum" sz="quarter" idx="10"/>
          </p:nvPr>
        </p:nvSpPr>
        <p:spPr/>
        <p:txBody>
          <a:bodyPr/>
          <a:lstStyle/>
          <a:p>
            <a:fld id="{FDCEA3D6-D3F8-4CF8-8C0B-D0DBE988D516}" type="slidenum">
              <a:rPr lang="en-US" smtClean="0"/>
              <a:t>27</a:t>
            </a:fld>
            <a:endParaRPr lang="en-US"/>
          </a:p>
        </p:txBody>
      </p:sp>
    </p:spTree>
    <p:extLst>
      <p:ext uri="{BB962C8B-B14F-4D97-AF65-F5344CB8AC3E}">
        <p14:creationId xmlns:p14="http://schemas.microsoft.com/office/powerpoint/2010/main" val="37551356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Take some time and ask each Board member to draft a goal, objective, and action.  Develop and</a:t>
            </a:r>
            <a:r>
              <a:rPr lang="en-US" baseline="0" dirty="0" smtClean="0"/>
              <a:t> provide worksheet to help facilitate this process.</a:t>
            </a:r>
            <a:endParaRPr lang="en-US" dirty="0"/>
          </a:p>
        </p:txBody>
      </p:sp>
      <p:sp>
        <p:nvSpPr>
          <p:cNvPr id="4" name="Slide Number Placeholder 3"/>
          <p:cNvSpPr>
            <a:spLocks noGrp="1"/>
          </p:cNvSpPr>
          <p:nvPr>
            <p:ph type="sldNum" sz="quarter" idx="10"/>
          </p:nvPr>
        </p:nvSpPr>
        <p:spPr/>
        <p:txBody>
          <a:bodyPr/>
          <a:lstStyle/>
          <a:p>
            <a:fld id="{FDCEA3D6-D3F8-4CF8-8C0B-D0DBE988D516}" type="slidenum">
              <a:rPr lang="en-US" smtClean="0"/>
              <a:t>28</a:t>
            </a:fld>
            <a:endParaRPr lang="en-US"/>
          </a:p>
        </p:txBody>
      </p:sp>
    </p:spTree>
    <p:extLst>
      <p:ext uri="{BB962C8B-B14F-4D97-AF65-F5344CB8AC3E}">
        <p14:creationId xmlns:p14="http://schemas.microsoft.com/office/powerpoint/2010/main" val="31961687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Will</a:t>
            </a:r>
            <a:r>
              <a:rPr lang="en-US" baseline="0" dirty="0" smtClean="0"/>
              <a:t> have activity for this.</a:t>
            </a:r>
            <a:endParaRPr lang="en-US" dirty="0"/>
          </a:p>
        </p:txBody>
      </p:sp>
      <p:sp>
        <p:nvSpPr>
          <p:cNvPr id="4" name="Slide Number Placeholder 3"/>
          <p:cNvSpPr>
            <a:spLocks noGrp="1"/>
          </p:cNvSpPr>
          <p:nvPr>
            <p:ph type="sldNum" sz="quarter" idx="10"/>
          </p:nvPr>
        </p:nvSpPr>
        <p:spPr/>
        <p:txBody>
          <a:bodyPr/>
          <a:lstStyle/>
          <a:p>
            <a:fld id="{FDCEA3D6-D3F8-4CF8-8C0B-D0DBE988D516}" type="slidenum">
              <a:rPr lang="en-US" smtClean="0"/>
              <a:t>36</a:t>
            </a:fld>
            <a:endParaRPr lang="en-US"/>
          </a:p>
        </p:txBody>
      </p:sp>
    </p:spTree>
    <p:extLst>
      <p:ext uri="{BB962C8B-B14F-4D97-AF65-F5344CB8AC3E}">
        <p14:creationId xmlns:p14="http://schemas.microsoft.com/office/powerpoint/2010/main" val="8129715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CEA3D6-D3F8-4CF8-8C0B-D0DBE988D516}" type="slidenum">
              <a:rPr lang="en-US" smtClean="0"/>
              <a:t>38</a:t>
            </a:fld>
            <a:endParaRPr lang="en-US"/>
          </a:p>
        </p:txBody>
      </p:sp>
    </p:spTree>
    <p:extLst>
      <p:ext uri="{BB962C8B-B14F-4D97-AF65-F5344CB8AC3E}">
        <p14:creationId xmlns:p14="http://schemas.microsoft.com/office/powerpoint/2010/main" val="4248055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CEA3D6-D3F8-4CF8-8C0B-D0DBE988D516}" type="slidenum">
              <a:rPr lang="en-US" smtClean="0"/>
              <a:t>3</a:t>
            </a:fld>
            <a:endParaRPr lang="en-US"/>
          </a:p>
        </p:txBody>
      </p:sp>
    </p:spTree>
    <p:extLst>
      <p:ext uri="{BB962C8B-B14F-4D97-AF65-F5344CB8AC3E}">
        <p14:creationId xmlns:p14="http://schemas.microsoft.com/office/powerpoint/2010/main" val="3272808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CEA3D6-D3F8-4CF8-8C0B-D0DBE988D516}" type="slidenum">
              <a:rPr lang="en-US" smtClean="0"/>
              <a:t>4</a:t>
            </a:fld>
            <a:endParaRPr lang="en-US"/>
          </a:p>
        </p:txBody>
      </p:sp>
    </p:spTree>
    <p:extLst>
      <p:ext uri="{BB962C8B-B14F-4D97-AF65-F5344CB8AC3E}">
        <p14:creationId xmlns:p14="http://schemas.microsoft.com/office/powerpoint/2010/main" val="2961183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CEA3D6-D3F8-4CF8-8C0B-D0DBE988D516}" type="slidenum">
              <a:rPr lang="en-US" smtClean="0"/>
              <a:t>5</a:t>
            </a:fld>
            <a:endParaRPr lang="en-US"/>
          </a:p>
        </p:txBody>
      </p:sp>
    </p:spTree>
    <p:extLst>
      <p:ext uri="{BB962C8B-B14F-4D97-AF65-F5344CB8AC3E}">
        <p14:creationId xmlns:p14="http://schemas.microsoft.com/office/powerpoint/2010/main" val="382198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introduce</a:t>
            </a:r>
            <a:r>
              <a:rPr lang="en-US" baseline="0" dirty="0" smtClean="0"/>
              <a:t> this section want to connect the standards to planning.  Accordingly, one of the components that informs the planning processes are the ACCJC standards that are specific to the Governing Board.  As a result, want to continuously review these with the Governing Board.  These are not all of the related standards, but these are the ones most specific to institutional effectiveness and planning.</a:t>
            </a:r>
            <a:endParaRPr lang="en-US" dirty="0"/>
          </a:p>
        </p:txBody>
      </p:sp>
      <p:sp>
        <p:nvSpPr>
          <p:cNvPr id="4" name="Slide Number Placeholder 3"/>
          <p:cNvSpPr>
            <a:spLocks noGrp="1"/>
          </p:cNvSpPr>
          <p:nvPr>
            <p:ph type="sldNum" sz="quarter" idx="10"/>
          </p:nvPr>
        </p:nvSpPr>
        <p:spPr/>
        <p:txBody>
          <a:bodyPr/>
          <a:lstStyle/>
          <a:p>
            <a:fld id="{FDCEA3D6-D3F8-4CF8-8C0B-D0DBE988D516}" type="slidenum">
              <a:rPr lang="en-US" smtClean="0"/>
              <a:t>7</a:t>
            </a:fld>
            <a:endParaRPr lang="en-US"/>
          </a:p>
        </p:txBody>
      </p:sp>
    </p:spTree>
    <p:extLst>
      <p:ext uri="{BB962C8B-B14F-4D97-AF65-F5344CB8AC3E}">
        <p14:creationId xmlns:p14="http://schemas.microsoft.com/office/powerpoint/2010/main" val="16255003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CEA3D6-D3F8-4CF8-8C0B-D0DBE988D516}" type="slidenum">
              <a:rPr lang="en-US" smtClean="0"/>
              <a:t>8</a:t>
            </a:fld>
            <a:endParaRPr lang="en-US"/>
          </a:p>
        </p:txBody>
      </p:sp>
    </p:spTree>
    <p:extLst>
      <p:ext uri="{BB962C8B-B14F-4D97-AF65-F5344CB8AC3E}">
        <p14:creationId xmlns:p14="http://schemas.microsoft.com/office/powerpoint/2010/main" val="1062610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CEA3D6-D3F8-4CF8-8C0B-D0DBE988D516}" type="slidenum">
              <a:rPr lang="en-US" smtClean="0"/>
              <a:t>9</a:t>
            </a:fld>
            <a:endParaRPr lang="en-US"/>
          </a:p>
        </p:txBody>
      </p:sp>
    </p:spTree>
    <p:extLst>
      <p:ext uri="{BB962C8B-B14F-4D97-AF65-F5344CB8AC3E}">
        <p14:creationId xmlns:p14="http://schemas.microsoft.com/office/powerpoint/2010/main" val="39853064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CEA3D6-D3F8-4CF8-8C0B-D0DBE988D516}" type="slidenum">
              <a:rPr lang="en-US" smtClean="0"/>
              <a:t>10</a:t>
            </a:fld>
            <a:endParaRPr lang="en-US"/>
          </a:p>
        </p:txBody>
      </p:sp>
    </p:spTree>
    <p:extLst>
      <p:ext uri="{BB962C8B-B14F-4D97-AF65-F5344CB8AC3E}">
        <p14:creationId xmlns:p14="http://schemas.microsoft.com/office/powerpoint/2010/main" val="40723596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A842B5E5-10AB-4A65-A87B-B7565F847ADD}" type="datetime1">
              <a:rPr lang="en-US" smtClean="0"/>
              <a:t>9/15/2016</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smtClean="0"/>
              <a:t>Draft</a:t>
            </a:r>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520F3902-2A5E-4DF1-AE85-93D7428F5AC8}" type="slidenum">
              <a:rPr lang="en-US" smtClean="0"/>
              <a:t>‹#›</a:t>
            </a:fld>
            <a:endParaRPr lang="en-US"/>
          </a:p>
        </p:txBody>
      </p:sp>
    </p:spTree>
    <p:extLst>
      <p:ext uri="{BB962C8B-B14F-4D97-AF65-F5344CB8AC3E}">
        <p14:creationId xmlns:p14="http://schemas.microsoft.com/office/powerpoint/2010/main" val="587403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79C8AC-B2F5-4980-8CCB-133989149857}" type="datetime1">
              <a:rPr lang="en-US" smtClean="0"/>
              <a:t>9/15/2016</a:t>
            </a:fld>
            <a:endParaRPr lang="en-US"/>
          </a:p>
        </p:txBody>
      </p:sp>
      <p:sp>
        <p:nvSpPr>
          <p:cNvPr id="6" name="Footer Placeholder 5"/>
          <p:cNvSpPr>
            <a:spLocks noGrp="1"/>
          </p:cNvSpPr>
          <p:nvPr>
            <p:ph type="ftr" sz="quarter" idx="11"/>
          </p:nvPr>
        </p:nvSpPr>
        <p:spPr/>
        <p:txBody>
          <a:bodyPr/>
          <a:lstStyle/>
          <a:p>
            <a:r>
              <a:rPr lang="en-US" smtClean="0"/>
              <a:t>Draft</a:t>
            </a:r>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20F3902-2A5E-4DF1-AE85-93D7428F5AC8}" type="slidenum">
              <a:rPr lang="en-US" smtClean="0"/>
              <a:t>‹#›</a:t>
            </a:fld>
            <a:endParaRPr lang="en-US"/>
          </a:p>
        </p:txBody>
      </p:sp>
    </p:spTree>
    <p:extLst>
      <p:ext uri="{BB962C8B-B14F-4D97-AF65-F5344CB8AC3E}">
        <p14:creationId xmlns:p14="http://schemas.microsoft.com/office/powerpoint/2010/main" val="2692070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AAD64B-C093-4231-B57B-E561885A2DF6}" type="datetime1">
              <a:rPr lang="en-US" smtClean="0"/>
              <a:t>9/15/2016</a:t>
            </a:fld>
            <a:endParaRPr lang="en-US"/>
          </a:p>
        </p:txBody>
      </p:sp>
      <p:sp>
        <p:nvSpPr>
          <p:cNvPr id="5" name="Footer Placeholder 4"/>
          <p:cNvSpPr>
            <a:spLocks noGrp="1"/>
          </p:cNvSpPr>
          <p:nvPr>
            <p:ph type="ftr" sz="quarter" idx="11"/>
          </p:nvPr>
        </p:nvSpPr>
        <p:spPr/>
        <p:txBody>
          <a:bodyPr/>
          <a:lstStyle/>
          <a:p>
            <a:r>
              <a:rPr lang="en-US" smtClean="0"/>
              <a:t>Draft</a:t>
            </a:r>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20F3902-2A5E-4DF1-AE85-93D7428F5AC8}" type="slidenum">
              <a:rPr lang="en-US" smtClean="0"/>
              <a:t>‹#›</a:t>
            </a:fld>
            <a:endParaRPr lang="en-US"/>
          </a:p>
        </p:txBody>
      </p:sp>
    </p:spTree>
    <p:extLst>
      <p:ext uri="{BB962C8B-B14F-4D97-AF65-F5344CB8AC3E}">
        <p14:creationId xmlns:p14="http://schemas.microsoft.com/office/powerpoint/2010/main" val="9255489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C5457D-86F1-4ECA-9781-D3EECEDE6973}" type="datetime1">
              <a:rPr lang="en-US" smtClean="0"/>
              <a:t>9/15/2016</a:t>
            </a:fld>
            <a:endParaRPr lang="en-US"/>
          </a:p>
        </p:txBody>
      </p:sp>
      <p:sp>
        <p:nvSpPr>
          <p:cNvPr id="5" name="Footer Placeholder 4"/>
          <p:cNvSpPr>
            <a:spLocks noGrp="1"/>
          </p:cNvSpPr>
          <p:nvPr>
            <p:ph type="ftr" sz="quarter" idx="11"/>
          </p:nvPr>
        </p:nvSpPr>
        <p:spPr/>
        <p:txBody>
          <a:bodyPr/>
          <a:lstStyle/>
          <a:p>
            <a:r>
              <a:rPr lang="en-US" smtClean="0"/>
              <a:t>Draft</a:t>
            </a:r>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20F3902-2A5E-4DF1-AE85-93D7428F5AC8}" type="slidenum">
              <a:rPr lang="en-US" smtClean="0"/>
              <a:t>‹#›</a:t>
            </a:fld>
            <a:endParaRPr lang="en-US"/>
          </a:p>
        </p:txBody>
      </p:sp>
    </p:spTree>
    <p:extLst>
      <p:ext uri="{BB962C8B-B14F-4D97-AF65-F5344CB8AC3E}">
        <p14:creationId xmlns:p14="http://schemas.microsoft.com/office/powerpoint/2010/main" val="21686272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0177AA-DEA2-4DAA-8A4C-4A7E548E5FAB}" type="datetime1">
              <a:rPr lang="en-US" smtClean="0"/>
              <a:t>9/15/2016</a:t>
            </a:fld>
            <a:endParaRPr lang="en-US"/>
          </a:p>
        </p:txBody>
      </p:sp>
      <p:sp>
        <p:nvSpPr>
          <p:cNvPr id="5" name="Footer Placeholder 4"/>
          <p:cNvSpPr>
            <a:spLocks noGrp="1"/>
          </p:cNvSpPr>
          <p:nvPr>
            <p:ph type="ftr" sz="quarter" idx="11"/>
          </p:nvPr>
        </p:nvSpPr>
        <p:spPr/>
        <p:txBody>
          <a:bodyPr/>
          <a:lstStyle/>
          <a:p>
            <a:r>
              <a:rPr lang="en-US" smtClean="0"/>
              <a:t>Draft</a:t>
            </a:r>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20F3902-2A5E-4DF1-AE85-93D7428F5AC8}" type="slidenum">
              <a:rPr lang="en-US" smtClean="0"/>
              <a:t>‹#›</a:t>
            </a:fld>
            <a:endParaRPr lang="en-US"/>
          </a:p>
        </p:txBody>
      </p:sp>
    </p:spTree>
    <p:extLst>
      <p:ext uri="{BB962C8B-B14F-4D97-AF65-F5344CB8AC3E}">
        <p14:creationId xmlns:p14="http://schemas.microsoft.com/office/powerpoint/2010/main" val="4433485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F852869-2A8C-4287-B435-80EF7FAF0158}" type="datetime1">
              <a:rPr lang="en-US" smtClean="0"/>
              <a:t>9/15/2016</a:t>
            </a:fld>
            <a:endParaRPr lang="en-US"/>
          </a:p>
        </p:txBody>
      </p:sp>
      <p:sp>
        <p:nvSpPr>
          <p:cNvPr id="8" name="Footer Placeholder 7"/>
          <p:cNvSpPr>
            <a:spLocks noGrp="1"/>
          </p:cNvSpPr>
          <p:nvPr>
            <p:ph type="ftr" sz="quarter" idx="11"/>
          </p:nvPr>
        </p:nvSpPr>
        <p:spPr/>
        <p:txBody>
          <a:bodyPr/>
          <a:lstStyle/>
          <a:p>
            <a:r>
              <a:rPr lang="en-US" smtClean="0"/>
              <a:t>Draft</a:t>
            </a:r>
            <a:endParaRPr lang="en-US"/>
          </a:p>
        </p:txBody>
      </p:sp>
      <p:sp>
        <p:nvSpPr>
          <p:cNvPr id="9" name="Slide Number Placeholder 8"/>
          <p:cNvSpPr>
            <a:spLocks noGrp="1"/>
          </p:cNvSpPr>
          <p:nvPr>
            <p:ph type="sldNum" sz="quarter" idx="12"/>
          </p:nvPr>
        </p:nvSpPr>
        <p:spPr/>
        <p:txBody>
          <a:bodyPr/>
          <a:lstStyle/>
          <a:p>
            <a:fld id="{520F3902-2A5E-4DF1-AE85-93D7428F5AC8}" type="slidenum">
              <a:rPr lang="en-US" smtClean="0"/>
              <a:t>‹#›</a:t>
            </a:fld>
            <a:endParaRPr lang="en-US"/>
          </a:p>
        </p:txBody>
      </p:sp>
    </p:spTree>
    <p:extLst>
      <p:ext uri="{BB962C8B-B14F-4D97-AF65-F5344CB8AC3E}">
        <p14:creationId xmlns:p14="http://schemas.microsoft.com/office/powerpoint/2010/main" val="7272918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C986B04-7F51-4DB0-BB1D-CEB18B545FC7}" type="datetime1">
              <a:rPr lang="en-US" smtClean="0"/>
              <a:t>9/15/2016</a:t>
            </a:fld>
            <a:endParaRPr lang="en-US"/>
          </a:p>
        </p:txBody>
      </p:sp>
      <p:sp>
        <p:nvSpPr>
          <p:cNvPr id="8" name="Footer Placeholder 7"/>
          <p:cNvSpPr>
            <a:spLocks noGrp="1"/>
          </p:cNvSpPr>
          <p:nvPr>
            <p:ph type="ftr" sz="quarter" idx="11"/>
          </p:nvPr>
        </p:nvSpPr>
        <p:spPr>
          <a:xfrm>
            <a:off x="561111" y="6391838"/>
            <a:ext cx="3644282" cy="304801"/>
          </a:xfrm>
        </p:spPr>
        <p:txBody>
          <a:bodyPr/>
          <a:lstStyle/>
          <a:p>
            <a:r>
              <a:rPr lang="en-US" smtClean="0"/>
              <a:t>Draft</a:t>
            </a:r>
            <a:endParaRPr lang="en-US"/>
          </a:p>
        </p:txBody>
      </p:sp>
      <p:sp>
        <p:nvSpPr>
          <p:cNvPr id="9" name="Slide Number Placeholder 8"/>
          <p:cNvSpPr>
            <a:spLocks noGrp="1"/>
          </p:cNvSpPr>
          <p:nvPr>
            <p:ph type="sldNum" sz="quarter" idx="12"/>
          </p:nvPr>
        </p:nvSpPr>
        <p:spPr/>
        <p:txBody>
          <a:bodyPr/>
          <a:lstStyle/>
          <a:p>
            <a:fld id="{520F3902-2A5E-4DF1-AE85-93D7428F5AC8}" type="slidenum">
              <a:rPr lang="en-US" smtClean="0"/>
              <a:t>‹#›</a:t>
            </a:fld>
            <a:endParaRPr lang="en-US"/>
          </a:p>
        </p:txBody>
      </p:sp>
    </p:spTree>
    <p:extLst>
      <p:ext uri="{BB962C8B-B14F-4D97-AF65-F5344CB8AC3E}">
        <p14:creationId xmlns:p14="http://schemas.microsoft.com/office/powerpoint/2010/main" val="2467249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DE27115F-5459-48B0-BACE-1E7E38AA43C6}" type="datetime1">
              <a:rPr lang="en-US" smtClean="0"/>
              <a:t>9/15/2016</a:t>
            </a:fld>
            <a:endParaRPr lang="en-US"/>
          </a:p>
        </p:txBody>
      </p:sp>
      <p:sp>
        <p:nvSpPr>
          <p:cNvPr id="5" name="Footer Placeholder 4"/>
          <p:cNvSpPr>
            <a:spLocks noGrp="1"/>
          </p:cNvSpPr>
          <p:nvPr>
            <p:ph type="ftr" sz="quarter" idx="11"/>
          </p:nvPr>
        </p:nvSpPr>
        <p:spPr/>
        <p:txBody>
          <a:bodyPr/>
          <a:lstStyle/>
          <a:p>
            <a:r>
              <a:rPr lang="en-US" smtClean="0"/>
              <a:t>Draft</a:t>
            </a:r>
            <a:endParaRPr lang="en-US"/>
          </a:p>
        </p:txBody>
      </p:sp>
      <p:sp>
        <p:nvSpPr>
          <p:cNvPr id="6" name="Slide Number Placeholder 5"/>
          <p:cNvSpPr>
            <a:spLocks noGrp="1"/>
          </p:cNvSpPr>
          <p:nvPr>
            <p:ph type="sldNum" sz="quarter" idx="12"/>
          </p:nvPr>
        </p:nvSpPr>
        <p:spPr/>
        <p:txBody>
          <a:bodyPr/>
          <a:lstStyle/>
          <a:p>
            <a:fld id="{520F3902-2A5E-4DF1-AE85-93D7428F5AC8}" type="slidenum">
              <a:rPr lang="en-US" smtClean="0"/>
              <a:t>‹#›</a:t>
            </a:fld>
            <a:endParaRPr lang="en-US"/>
          </a:p>
        </p:txBody>
      </p:sp>
    </p:spTree>
    <p:extLst>
      <p:ext uri="{BB962C8B-B14F-4D97-AF65-F5344CB8AC3E}">
        <p14:creationId xmlns:p14="http://schemas.microsoft.com/office/powerpoint/2010/main" val="33963271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298B6561-2003-4EF9-BCA2-24C7C6695BEE}" type="datetime1">
              <a:rPr lang="en-US" smtClean="0"/>
              <a:t>9/15/2016</a:t>
            </a:fld>
            <a:endParaRPr lang="en-US"/>
          </a:p>
        </p:txBody>
      </p:sp>
      <p:sp>
        <p:nvSpPr>
          <p:cNvPr id="5" name="Footer Placeholder 4"/>
          <p:cNvSpPr>
            <a:spLocks noGrp="1"/>
          </p:cNvSpPr>
          <p:nvPr>
            <p:ph type="ftr" sz="quarter" idx="11"/>
          </p:nvPr>
        </p:nvSpPr>
        <p:spPr/>
        <p:txBody>
          <a:bodyPr/>
          <a:lstStyle/>
          <a:p>
            <a:r>
              <a:rPr lang="en-US" smtClean="0"/>
              <a:t>Draft</a:t>
            </a:r>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20F3902-2A5E-4DF1-AE85-93D7428F5AC8}" type="slidenum">
              <a:rPr lang="en-US" smtClean="0"/>
              <a:t>‹#›</a:t>
            </a:fld>
            <a:endParaRPr lang="en-US"/>
          </a:p>
        </p:txBody>
      </p:sp>
    </p:spTree>
    <p:extLst>
      <p:ext uri="{BB962C8B-B14F-4D97-AF65-F5344CB8AC3E}">
        <p14:creationId xmlns:p14="http://schemas.microsoft.com/office/powerpoint/2010/main" val="1249386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D26606E-4077-4187-8F82-C9E8BFAFE58C}" type="datetime1">
              <a:rPr lang="en-US" smtClean="0"/>
              <a:t>9/15/2016</a:t>
            </a:fld>
            <a:endParaRPr lang="en-US"/>
          </a:p>
        </p:txBody>
      </p:sp>
      <p:sp>
        <p:nvSpPr>
          <p:cNvPr id="5" name="Footer Placeholder 4"/>
          <p:cNvSpPr>
            <a:spLocks noGrp="1"/>
          </p:cNvSpPr>
          <p:nvPr>
            <p:ph type="ftr" sz="quarter" idx="11"/>
          </p:nvPr>
        </p:nvSpPr>
        <p:spPr/>
        <p:txBody>
          <a:bodyPr/>
          <a:lstStyle/>
          <a:p>
            <a:r>
              <a:rPr lang="en-US" smtClean="0"/>
              <a:t>Draft</a:t>
            </a:r>
            <a:endParaRPr lang="en-US"/>
          </a:p>
        </p:txBody>
      </p:sp>
      <p:sp>
        <p:nvSpPr>
          <p:cNvPr id="6" name="Slide Number Placeholder 5"/>
          <p:cNvSpPr>
            <a:spLocks noGrp="1"/>
          </p:cNvSpPr>
          <p:nvPr>
            <p:ph type="sldNum" sz="quarter" idx="12"/>
          </p:nvPr>
        </p:nvSpPr>
        <p:spPr/>
        <p:txBody>
          <a:bodyPr/>
          <a:lstStyle/>
          <a:p>
            <a:fld id="{520F3902-2A5E-4DF1-AE85-93D7428F5AC8}" type="slidenum">
              <a:rPr lang="en-US" smtClean="0"/>
              <a:t>‹#›</a:t>
            </a:fld>
            <a:endParaRPr lang="en-US"/>
          </a:p>
        </p:txBody>
      </p:sp>
    </p:spTree>
    <p:extLst>
      <p:ext uri="{BB962C8B-B14F-4D97-AF65-F5344CB8AC3E}">
        <p14:creationId xmlns:p14="http://schemas.microsoft.com/office/powerpoint/2010/main" val="2974323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AD687A-CEDE-458A-B79D-9E08189C290B}" type="datetime1">
              <a:rPr lang="en-US" smtClean="0"/>
              <a:t>9/15/2016</a:t>
            </a:fld>
            <a:endParaRPr lang="en-US"/>
          </a:p>
        </p:txBody>
      </p:sp>
      <p:sp>
        <p:nvSpPr>
          <p:cNvPr id="5" name="Footer Placeholder 4"/>
          <p:cNvSpPr>
            <a:spLocks noGrp="1"/>
          </p:cNvSpPr>
          <p:nvPr>
            <p:ph type="ftr" sz="quarter" idx="11"/>
          </p:nvPr>
        </p:nvSpPr>
        <p:spPr/>
        <p:txBody>
          <a:bodyPr/>
          <a:lstStyle/>
          <a:p>
            <a:r>
              <a:rPr lang="en-US" smtClean="0"/>
              <a:t>Draft</a:t>
            </a:r>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20F3902-2A5E-4DF1-AE85-93D7428F5AC8}" type="slidenum">
              <a:rPr lang="en-US" smtClean="0"/>
              <a:t>‹#›</a:t>
            </a:fld>
            <a:endParaRPr lang="en-US"/>
          </a:p>
        </p:txBody>
      </p:sp>
    </p:spTree>
    <p:extLst>
      <p:ext uri="{BB962C8B-B14F-4D97-AF65-F5344CB8AC3E}">
        <p14:creationId xmlns:p14="http://schemas.microsoft.com/office/powerpoint/2010/main" val="1290060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4366127-1A74-4065-A845-332182968EDB}" type="datetime1">
              <a:rPr lang="en-US" smtClean="0"/>
              <a:t>9/15/2016</a:t>
            </a:fld>
            <a:endParaRPr lang="en-US"/>
          </a:p>
        </p:txBody>
      </p:sp>
      <p:sp>
        <p:nvSpPr>
          <p:cNvPr id="6" name="Footer Placeholder 5"/>
          <p:cNvSpPr>
            <a:spLocks noGrp="1"/>
          </p:cNvSpPr>
          <p:nvPr>
            <p:ph type="ftr" sz="quarter" idx="11"/>
          </p:nvPr>
        </p:nvSpPr>
        <p:spPr/>
        <p:txBody>
          <a:bodyPr/>
          <a:lstStyle/>
          <a:p>
            <a:r>
              <a:rPr lang="en-US" smtClean="0"/>
              <a:t>Draft</a:t>
            </a:r>
            <a:endParaRPr lang="en-US"/>
          </a:p>
        </p:txBody>
      </p:sp>
      <p:sp>
        <p:nvSpPr>
          <p:cNvPr id="7" name="Slide Number Placeholder 6"/>
          <p:cNvSpPr>
            <a:spLocks noGrp="1"/>
          </p:cNvSpPr>
          <p:nvPr>
            <p:ph type="sldNum" sz="quarter" idx="12"/>
          </p:nvPr>
        </p:nvSpPr>
        <p:spPr/>
        <p:txBody>
          <a:bodyPr/>
          <a:lstStyle/>
          <a:p>
            <a:fld id="{520F3902-2A5E-4DF1-AE85-93D7428F5AC8}" type="slidenum">
              <a:rPr lang="en-US" smtClean="0"/>
              <a:t>‹#›</a:t>
            </a:fld>
            <a:endParaRPr lang="en-US"/>
          </a:p>
        </p:txBody>
      </p:sp>
    </p:spTree>
    <p:extLst>
      <p:ext uri="{BB962C8B-B14F-4D97-AF65-F5344CB8AC3E}">
        <p14:creationId xmlns:p14="http://schemas.microsoft.com/office/powerpoint/2010/main" val="1735248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DF6CA4D-3D6E-4BE6-B892-4C8A704B7149}" type="datetime1">
              <a:rPr lang="en-US" smtClean="0"/>
              <a:t>9/15/2016</a:t>
            </a:fld>
            <a:endParaRPr lang="en-US"/>
          </a:p>
        </p:txBody>
      </p:sp>
      <p:sp>
        <p:nvSpPr>
          <p:cNvPr id="8" name="Footer Placeholder 7"/>
          <p:cNvSpPr>
            <a:spLocks noGrp="1"/>
          </p:cNvSpPr>
          <p:nvPr>
            <p:ph type="ftr" sz="quarter" idx="11"/>
          </p:nvPr>
        </p:nvSpPr>
        <p:spPr/>
        <p:txBody>
          <a:bodyPr/>
          <a:lstStyle/>
          <a:p>
            <a:r>
              <a:rPr lang="en-US" smtClean="0"/>
              <a:t>Draft</a:t>
            </a:r>
            <a:endParaRPr lang="en-US"/>
          </a:p>
        </p:txBody>
      </p:sp>
      <p:sp>
        <p:nvSpPr>
          <p:cNvPr id="9" name="Slide Number Placeholder 8"/>
          <p:cNvSpPr>
            <a:spLocks noGrp="1"/>
          </p:cNvSpPr>
          <p:nvPr>
            <p:ph type="sldNum" sz="quarter" idx="12"/>
          </p:nvPr>
        </p:nvSpPr>
        <p:spPr/>
        <p:txBody>
          <a:bodyPr/>
          <a:lstStyle/>
          <a:p>
            <a:fld id="{520F3902-2A5E-4DF1-AE85-93D7428F5AC8}" type="slidenum">
              <a:rPr lang="en-US" smtClean="0"/>
              <a:t>‹#›</a:t>
            </a:fld>
            <a:endParaRPr lang="en-US"/>
          </a:p>
        </p:txBody>
      </p:sp>
    </p:spTree>
    <p:extLst>
      <p:ext uri="{BB962C8B-B14F-4D97-AF65-F5344CB8AC3E}">
        <p14:creationId xmlns:p14="http://schemas.microsoft.com/office/powerpoint/2010/main" val="757273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31FE2D-ABA9-47A8-98B8-0C6F20986EF5}" type="datetime1">
              <a:rPr lang="en-US" smtClean="0"/>
              <a:t>9/15/2016</a:t>
            </a:fld>
            <a:endParaRPr lang="en-US"/>
          </a:p>
        </p:txBody>
      </p:sp>
      <p:sp>
        <p:nvSpPr>
          <p:cNvPr id="4" name="Footer Placeholder 3"/>
          <p:cNvSpPr>
            <a:spLocks noGrp="1"/>
          </p:cNvSpPr>
          <p:nvPr>
            <p:ph type="ftr" sz="quarter" idx="11"/>
          </p:nvPr>
        </p:nvSpPr>
        <p:spPr/>
        <p:txBody>
          <a:bodyPr/>
          <a:lstStyle/>
          <a:p>
            <a:r>
              <a:rPr lang="en-US" smtClean="0"/>
              <a:t>Draft</a:t>
            </a:r>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a:t>
            </a:fld>
            <a:endParaRPr lang="en-US"/>
          </a:p>
        </p:txBody>
      </p:sp>
    </p:spTree>
    <p:extLst>
      <p:ext uri="{BB962C8B-B14F-4D97-AF65-F5344CB8AC3E}">
        <p14:creationId xmlns:p14="http://schemas.microsoft.com/office/powerpoint/2010/main" val="2429958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F66843-C35D-4727-B680-19131F0A2280}" type="datetime1">
              <a:rPr lang="en-US" smtClean="0"/>
              <a:t>9/15/2016</a:t>
            </a:fld>
            <a:endParaRPr lang="en-US"/>
          </a:p>
        </p:txBody>
      </p:sp>
      <p:sp>
        <p:nvSpPr>
          <p:cNvPr id="3" name="Footer Placeholder 2"/>
          <p:cNvSpPr>
            <a:spLocks noGrp="1"/>
          </p:cNvSpPr>
          <p:nvPr>
            <p:ph type="ftr" sz="quarter" idx="11"/>
          </p:nvPr>
        </p:nvSpPr>
        <p:spPr/>
        <p:txBody>
          <a:bodyPr/>
          <a:lstStyle/>
          <a:p>
            <a:r>
              <a:rPr lang="en-US" smtClean="0"/>
              <a:t>Draft</a:t>
            </a:r>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520F3902-2A5E-4DF1-AE85-93D7428F5AC8}" type="slidenum">
              <a:rPr lang="en-US" smtClean="0"/>
              <a:t>‹#›</a:t>
            </a:fld>
            <a:endParaRPr lang="en-US"/>
          </a:p>
        </p:txBody>
      </p:sp>
    </p:spTree>
    <p:extLst>
      <p:ext uri="{BB962C8B-B14F-4D97-AF65-F5344CB8AC3E}">
        <p14:creationId xmlns:p14="http://schemas.microsoft.com/office/powerpoint/2010/main" val="616151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5C5617-5FEB-4D4D-ACBE-AB380235BD82}" type="datetime1">
              <a:rPr lang="en-US" smtClean="0"/>
              <a:t>9/15/2016</a:t>
            </a:fld>
            <a:endParaRPr lang="en-US"/>
          </a:p>
        </p:txBody>
      </p:sp>
      <p:sp>
        <p:nvSpPr>
          <p:cNvPr id="6" name="Footer Placeholder 5"/>
          <p:cNvSpPr>
            <a:spLocks noGrp="1"/>
          </p:cNvSpPr>
          <p:nvPr>
            <p:ph type="ftr" sz="quarter" idx="11"/>
          </p:nvPr>
        </p:nvSpPr>
        <p:spPr/>
        <p:txBody>
          <a:bodyPr/>
          <a:lstStyle/>
          <a:p>
            <a:r>
              <a:rPr lang="en-US" smtClean="0"/>
              <a:t>Draft</a:t>
            </a:r>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20F3902-2A5E-4DF1-AE85-93D7428F5AC8}" type="slidenum">
              <a:rPr lang="en-US" smtClean="0"/>
              <a:t>‹#›</a:t>
            </a:fld>
            <a:endParaRPr lang="en-US"/>
          </a:p>
        </p:txBody>
      </p:sp>
    </p:spTree>
    <p:extLst>
      <p:ext uri="{BB962C8B-B14F-4D97-AF65-F5344CB8AC3E}">
        <p14:creationId xmlns:p14="http://schemas.microsoft.com/office/powerpoint/2010/main" val="2451286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32FEEB-9E26-4E82-B386-29BD3FB81AEB}" type="datetime1">
              <a:rPr lang="en-US" smtClean="0"/>
              <a:t>9/15/2016</a:t>
            </a:fld>
            <a:endParaRPr lang="en-US"/>
          </a:p>
        </p:txBody>
      </p:sp>
      <p:sp>
        <p:nvSpPr>
          <p:cNvPr id="6" name="Footer Placeholder 5"/>
          <p:cNvSpPr>
            <a:spLocks noGrp="1"/>
          </p:cNvSpPr>
          <p:nvPr>
            <p:ph type="ftr" sz="quarter" idx="11"/>
          </p:nvPr>
        </p:nvSpPr>
        <p:spPr/>
        <p:txBody>
          <a:bodyPr/>
          <a:lstStyle/>
          <a:p>
            <a:r>
              <a:rPr lang="en-US" smtClean="0"/>
              <a:t>Draft</a:t>
            </a:r>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20F3902-2A5E-4DF1-AE85-93D7428F5AC8}" type="slidenum">
              <a:rPr lang="en-US" smtClean="0"/>
              <a:t>‹#›</a:t>
            </a:fld>
            <a:endParaRPr lang="en-US"/>
          </a:p>
        </p:txBody>
      </p:sp>
    </p:spTree>
    <p:extLst>
      <p:ext uri="{BB962C8B-B14F-4D97-AF65-F5344CB8AC3E}">
        <p14:creationId xmlns:p14="http://schemas.microsoft.com/office/powerpoint/2010/main" val="323328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C40892E2-5DB4-406B-99D1-A58EB2FBFAFC}" type="datetime1">
              <a:rPr lang="en-US" smtClean="0"/>
              <a:t>9/15/2016</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smtClean="0"/>
              <a:t>Draft</a:t>
            </a:r>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520F3902-2A5E-4DF1-AE85-93D7428F5AC8}" type="slidenum">
              <a:rPr lang="en-US" smtClean="0"/>
              <a:t>‹#›</a:t>
            </a:fld>
            <a:endParaRPr lang="en-US"/>
          </a:p>
        </p:txBody>
      </p:sp>
    </p:spTree>
    <p:extLst>
      <p:ext uri="{BB962C8B-B14F-4D97-AF65-F5344CB8AC3E}">
        <p14:creationId xmlns:p14="http://schemas.microsoft.com/office/powerpoint/2010/main" val="7785845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SBCCD Governing Board Planning Session</a:t>
            </a:r>
            <a:endParaRPr lang="en-US" dirty="0"/>
          </a:p>
        </p:txBody>
      </p:sp>
      <p:sp>
        <p:nvSpPr>
          <p:cNvPr id="3" name="Subtitle 2"/>
          <p:cNvSpPr>
            <a:spLocks noGrp="1"/>
          </p:cNvSpPr>
          <p:nvPr>
            <p:ph type="subTitle" idx="1"/>
          </p:nvPr>
        </p:nvSpPr>
        <p:spPr>
          <a:xfrm>
            <a:off x="1154955" y="4777380"/>
            <a:ext cx="9880598" cy="861420"/>
          </a:xfrm>
        </p:spPr>
        <p:txBody>
          <a:bodyPr>
            <a:normAutofit fontScale="92500"/>
          </a:bodyPr>
          <a:lstStyle/>
          <a:p>
            <a:r>
              <a:rPr lang="en-US" dirty="0" smtClean="0"/>
              <a:t>Prepared and Presented by Dr. Keith Wurtz</a:t>
            </a:r>
          </a:p>
          <a:p>
            <a:r>
              <a:rPr lang="en-US" dirty="0" smtClean="0"/>
              <a:t>Interim Executive Director of Institutional Effectiveness, Research, and Planning</a:t>
            </a:r>
            <a:endParaRPr lang="en-US" dirty="0"/>
          </a:p>
        </p:txBody>
      </p:sp>
      <p:sp>
        <p:nvSpPr>
          <p:cNvPr id="4" name="Date Placeholder 3"/>
          <p:cNvSpPr>
            <a:spLocks noGrp="1"/>
          </p:cNvSpPr>
          <p:nvPr>
            <p:ph type="dt" sz="half" idx="10"/>
          </p:nvPr>
        </p:nvSpPr>
        <p:spPr/>
        <p:txBody>
          <a:bodyPr/>
          <a:lstStyle/>
          <a:p>
            <a:fld id="{CCA97486-F95B-49DC-BC3B-4F10C2F0D1C1}" type="datetime1">
              <a:rPr lang="en-US" smtClean="0"/>
              <a:t>9/15/2016</a:t>
            </a:fld>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1</a:t>
            </a:fld>
            <a:endParaRPr lang="en-US"/>
          </a:p>
        </p:txBody>
      </p:sp>
      <p:sp>
        <p:nvSpPr>
          <p:cNvPr id="6" name="TextBox 5"/>
          <p:cNvSpPr txBox="1"/>
          <p:nvPr/>
        </p:nvSpPr>
        <p:spPr>
          <a:xfrm>
            <a:off x="998220" y="800100"/>
            <a:ext cx="1211580" cy="584775"/>
          </a:xfrm>
          <a:prstGeom prst="rect">
            <a:avLst/>
          </a:prstGeom>
          <a:noFill/>
        </p:spPr>
        <p:txBody>
          <a:bodyPr wrap="square" rtlCol="0">
            <a:spAutoFit/>
          </a:bodyPr>
          <a:lstStyle/>
          <a:p>
            <a:pPr algn="ctr"/>
            <a:r>
              <a:rPr lang="en-US" sz="3200" dirty="0" smtClean="0">
                <a:solidFill>
                  <a:schemeClr val="bg1"/>
                </a:solidFill>
              </a:rPr>
              <a:t>Draft</a:t>
            </a:r>
            <a:endParaRPr lang="en-US" sz="3200" dirty="0">
              <a:solidFill>
                <a:schemeClr val="bg1"/>
              </a:solidFill>
            </a:endParaRPr>
          </a:p>
        </p:txBody>
      </p:sp>
      <p:sp>
        <p:nvSpPr>
          <p:cNvPr id="7" name="Footer Placeholder 6"/>
          <p:cNvSpPr>
            <a:spLocks noGrp="1"/>
          </p:cNvSpPr>
          <p:nvPr>
            <p:ph type="ftr" sz="quarter" idx="11"/>
          </p:nvPr>
        </p:nvSpPr>
        <p:spPr/>
        <p:txBody>
          <a:bodyPr/>
          <a:lstStyle/>
          <a:p>
            <a:r>
              <a:rPr lang="en-US" smtClean="0"/>
              <a:t>Draft</a:t>
            </a:r>
            <a:endParaRPr lang="en-US"/>
          </a:p>
        </p:txBody>
      </p:sp>
    </p:spTree>
    <p:extLst>
      <p:ext uri="{BB962C8B-B14F-4D97-AF65-F5344CB8AC3E}">
        <p14:creationId xmlns:p14="http://schemas.microsoft.com/office/powerpoint/2010/main" val="19116418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ACCJC Standards</a:t>
            </a:r>
            <a:endParaRPr lang="en-US" dirty="0"/>
          </a:p>
        </p:txBody>
      </p:sp>
      <p:sp>
        <p:nvSpPr>
          <p:cNvPr id="3" name="Content Placeholder 2"/>
          <p:cNvSpPr>
            <a:spLocks noGrp="1"/>
          </p:cNvSpPr>
          <p:nvPr>
            <p:ph idx="1"/>
          </p:nvPr>
        </p:nvSpPr>
        <p:spPr/>
        <p:txBody>
          <a:bodyPr/>
          <a:lstStyle/>
          <a:p>
            <a:r>
              <a:rPr lang="en-US" b="1" dirty="0" smtClean="0"/>
              <a:t>Standard IV</a:t>
            </a:r>
            <a:r>
              <a:rPr lang="en-US" dirty="0" smtClean="0"/>
              <a:t>: Leadership and Governance</a:t>
            </a:r>
          </a:p>
          <a:p>
            <a:pPr lvl="1"/>
            <a:r>
              <a:rPr lang="en-US" b="1" dirty="0" smtClean="0"/>
              <a:t>Standard IV.C.5:</a:t>
            </a:r>
          </a:p>
          <a:p>
            <a:pPr lvl="2"/>
            <a:r>
              <a:rPr lang="en-US" dirty="0"/>
              <a:t>The governing board </a:t>
            </a:r>
            <a:r>
              <a:rPr lang="en-US" dirty="0">
                <a:solidFill>
                  <a:srgbClr val="FF0000"/>
                </a:solidFill>
              </a:rPr>
              <a:t>establishes policies </a:t>
            </a:r>
            <a:r>
              <a:rPr lang="en-US" dirty="0"/>
              <a:t>consistent with the </a:t>
            </a:r>
            <a:r>
              <a:rPr lang="en-US" dirty="0" smtClean="0"/>
              <a:t>college/district/system </a:t>
            </a:r>
            <a:r>
              <a:rPr lang="en-US" dirty="0"/>
              <a:t>mission to ensure the quality, integrity, and improvement of student learning programs and services and the resources necessary to support them. The governing board has ultimate responsibility for educational quality, legal matters, and financial integrity and stability.</a:t>
            </a:r>
            <a:endParaRPr lang="en-US" dirty="0" smtClean="0"/>
          </a:p>
        </p:txBody>
      </p:sp>
      <p:sp>
        <p:nvSpPr>
          <p:cNvPr id="4" name="Date Placeholder 3"/>
          <p:cNvSpPr>
            <a:spLocks noGrp="1"/>
          </p:cNvSpPr>
          <p:nvPr>
            <p:ph type="dt" sz="half" idx="10"/>
          </p:nvPr>
        </p:nvSpPr>
        <p:spPr/>
        <p:txBody>
          <a:bodyPr/>
          <a:lstStyle/>
          <a:p>
            <a:fld id="{77CA2B65-5D1A-4941-82D4-85B05E3B314F}" type="datetime1">
              <a:rPr lang="en-US" smtClean="0"/>
              <a:t>9/15/2016</a:t>
            </a:fld>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10</a:t>
            </a:fld>
            <a:endParaRPr lang="en-US"/>
          </a:p>
        </p:txBody>
      </p:sp>
      <p:sp>
        <p:nvSpPr>
          <p:cNvPr id="6" name="Footer Placeholder 5"/>
          <p:cNvSpPr>
            <a:spLocks noGrp="1"/>
          </p:cNvSpPr>
          <p:nvPr>
            <p:ph type="ftr" sz="quarter" idx="11"/>
          </p:nvPr>
        </p:nvSpPr>
        <p:spPr/>
        <p:txBody>
          <a:bodyPr/>
          <a:lstStyle/>
          <a:p>
            <a:r>
              <a:rPr lang="en-US" smtClean="0"/>
              <a:t>Draft</a:t>
            </a:r>
            <a:endParaRPr lang="en-US"/>
          </a:p>
        </p:txBody>
      </p:sp>
    </p:spTree>
    <p:extLst>
      <p:ext uri="{BB962C8B-B14F-4D97-AF65-F5344CB8AC3E}">
        <p14:creationId xmlns:p14="http://schemas.microsoft.com/office/powerpoint/2010/main" val="27539671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ACCJC Standards</a:t>
            </a:r>
            <a:endParaRPr lang="en-US" dirty="0"/>
          </a:p>
        </p:txBody>
      </p:sp>
      <p:sp>
        <p:nvSpPr>
          <p:cNvPr id="3" name="Content Placeholder 2"/>
          <p:cNvSpPr>
            <a:spLocks noGrp="1"/>
          </p:cNvSpPr>
          <p:nvPr>
            <p:ph idx="1"/>
          </p:nvPr>
        </p:nvSpPr>
        <p:spPr/>
        <p:txBody>
          <a:bodyPr/>
          <a:lstStyle/>
          <a:p>
            <a:r>
              <a:rPr lang="en-US" b="1" dirty="0" smtClean="0"/>
              <a:t>Standard IV</a:t>
            </a:r>
            <a:r>
              <a:rPr lang="en-US" dirty="0" smtClean="0"/>
              <a:t>: Leadership and Governance</a:t>
            </a:r>
          </a:p>
          <a:p>
            <a:pPr lvl="1"/>
            <a:r>
              <a:rPr lang="en-US" b="1" dirty="0" smtClean="0"/>
              <a:t>Standard IV.C.7: </a:t>
            </a:r>
            <a:r>
              <a:rPr lang="en-US" dirty="0"/>
              <a:t>The governing board acts in a manner consistent with its policies and bylaws. The </a:t>
            </a:r>
            <a:r>
              <a:rPr lang="en-US" dirty="0">
                <a:solidFill>
                  <a:srgbClr val="FF0000"/>
                </a:solidFill>
              </a:rPr>
              <a:t>board regularly assesses its policies and bylaws for their effectiveness in fulfilling the college/district/system mission </a:t>
            </a:r>
            <a:r>
              <a:rPr lang="en-US" dirty="0"/>
              <a:t>and revises them as necessary. </a:t>
            </a:r>
            <a:endParaRPr lang="en-US" dirty="0" smtClean="0"/>
          </a:p>
          <a:p>
            <a:pPr lvl="1"/>
            <a:r>
              <a:rPr lang="en-US" b="1" dirty="0" smtClean="0"/>
              <a:t>Standard IV.C.10: </a:t>
            </a:r>
            <a:r>
              <a:rPr lang="en-US" dirty="0"/>
              <a:t>Board policies and/or bylaws clearly establish a process for </a:t>
            </a:r>
            <a:r>
              <a:rPr lang="en-US" dirty="0">
                <a:solidFill>
                  <a:srgbClr val="FF0000"/>
                </a:solidFill>
              </a:rPr>
              <a:t>board evaluation. The evaluation assesses the board’s effectiveness in promoting and sustaining academic quality and institutional effectiveness</a:t>
            </a:r>
            <a:r>
              <a:rPr lang="en-US" dirty="0"/>
              <a:t>. The governing board regularly evaluates its practices and performance, </a:t>
            </a:r>
            <a:r>
              <a:rPr lang="en-US" dirty="0">
                <a:solidFill>
                  <a:srgbClr val="FF0000"/>
                </a:solidFill>
              </a:rPr>
              <a:t>including full participation in board training, and makes public the results</a:t>
            </a:r>
            <a:r>
              <a:rPr lang="en-US" dirty="0"/>
              <a:t>. </a:t>
            </a:r>
            <a:r>
              <a:rPr lang="en-US" dirty="0">
                <a:solidFill>
                  <a:srgbClr val="FF0000"/>
                </a:solidFill>
              </a:rPr>
              <a:t>The results are used to improve board performance, academic quality, and institutional effectiveness</a:t>
            </a:r>
            <a:r>
              <a:rPr lang="en-US" dirty="0"/>
              <a:t>. </a:t>
            </a:r>
            <a:endParaRPr lang="en-US" b="1" dirty="0" smtClean="0"/>
          </a:p>
        </p:txBody>
      </p:sp>
      <p:sp>
        <p:nvSpPr>
          <p:cNvPr id="4" name="Date Placeholder 3"/>
          <p:cNvSpPr>
            <a:spLocks noGrp="1"/>
          </p:cNvSpPr>
          <p:nvPr>
            <p:ph type="dt" sz="half" idx="10"/>
          </p:nvPr>
        </p:nvSpPr>
        <p:spPr/>
        <p:txBody>
          <a:bodyPr/>
          <a:lstStyle/>
          <a:p>
            <a:fld id="{8B7B18BE-BF43-4E38-AF50-9C38D307E02C}" type="datetime1">
              <a:rPr lang="en-US" smtClean="0"/>
              <a:t>9/15/2016</a:t>
            </a:fld>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11</a:t>
            </a:fld>
            <a:endParaRPr lang="en-US"/>
          </a:p>
        </p:txBody>
      </p:sp>
      <p:sp>
        <p:nvSpPr>
          <p:cNvPr id="6" name="Footer Placeholder 5"/>
          <p:cNvSpPr>
            <a:spLocks noGrp="1"/>
          </p:cNvSpPr>
          <p:nvPr>
            <p:ph type="ftr" sz="quarter" idx="11"/>
          </p:nvPr>
        </p:nvSpPr>
        <p:spPr/>
        <p:txBody>
          <a:bodyPr/>
          <a:lstStyle/>
          <a:p>
            <a:r>
              <a:rPr lang="en-US" smtClean="0"/>
              <a:t>Draft</a:t>
            </a:r>
            <a:endParaRPr lang="en-US"/>
          </a:p>
        </p:txBody>
      </p:sp>
    </p:spTree>
    <p:extLst>
      <p:ext uri="{BB962C8B-B14F-4D97-AF65-F5344CB8AC3E}">
        <p14:creationId xmlns:p14="http://schemas.microsoft.com/office/powerpoint/2010/main" val="1064645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ACCJC Standards</a:t>
            </a:r>
            <a:endParaRPr lang="en-US" dirty="0"/>
          </a:p>
        </p:txBody>
      </p:sp>
      <p:sp>
        <p:nvSpPr>
          <p:cNvPr id="3" name="Content Placeholder 2"/>
          <p:cNvSpPr>
            <a:spLocks noGrp="1"/>
          </p:cNvSpPr>
          <p:nvPr>
            <p:ph idx="1"/>
          </p:nvPr>
        </p:nvSpPr>
        <p:spPr/>
        <p:txBody>
          <a:bodyPr/>
          <a:lstStyle/>
          <a:p>
            <a:r>
              <a:rPr lang="en-US" b="1" dirty="0" smtClean="0"/>
              <a:t>Standard IV</a:t>
            </a:r>
            <a:r>
              <a:rPr lang="en-US" dirty="0" smtClean="0"/>
              <a:t>: Leadership and Governance</a:t>
            </a:r>
          </a:p>
          <a:p>
            <a:pPr lvl="1"/>
            <a:r>
              <a:rPr lang="en-US" b="1" dirty="0" smtClean="0"/>
              <a:t>Standard IV.C.11: </a:t>
            </a:r>
            <a:endParaRPr lang="en-US" b="1" dirty="0"/>
          </a:p>
          <a:p>
            <a:pPr lvl="2"/>
            <a:r>
              <a:rPr lang="en-US" dirty="0"/>
              <a:t>The governing board </a:t>
            </a:r>
            <a:r>
              <a:rPr lang="en-US" dirty="0">
                <a:solidFill>
                  <a:srgbClr val="FF0000"/>
                </a:solidFill>
              </a:rPr>
              <a:t>upholds a code of ethics </a:t>
            </a:r>
            <a:r>
              <a:rPr lang="en-US" dirty="0"/>
              <a:t>and conflict of interest policy, and individual board members adhere to the code. </a:t>
            </a:r>
            <a:endParaRPr lang="en-US" dirty="0" smtClean="0"/>
          </a:p>
          <a:p>
            <a:pPr lvl="2"/>
            <a:r>
              <a:rPr lang="en-US" dirty="0" smtClean="0"/>
              <a:t>The </a:t>
            </a:r>
            <a:r>
              <a:rPr lang="en-US" dirty="0"/>
              <a:t>board has a </a:t>
            </a:r>
            <a:r>
              <a:rPr lang="en-US" dirty="0">
                <a:solidFill>
                  <a:srgbClr val="FF0000"/>
                </a:solidFill>
              </a:rPr>
              <a:t>clearly defined policy for dealing with behavior that violates its code</a:t>
            </a:r>
            <a:r>
              <a:rPr lang="en-US" dirty="0"/>
              <a:t> and implements it when necessary. </a:t>
            </a:r>
            <a:endParaRPr lang="en-US" dirty="0" smtClean="0"/>
          </a:p>
          <a:p>
            <a:pPr lvl="2"/>
            <a:r>
              <a:rPr lang="en-US" dirty="0" smtClean="0"/>
              <a:t>A </a:t>
            </a:r>
            <a:r>
              <a:rPr lang="en-US" dirty="0"/>
              <a:t>majority of the board members have no employment, family, ownership, or other personal financial interest in the institution. </a:t>
            </a:r>
            <a:endParaRPr lang="en-US" dirty="0" smtClean="0"/>
          </a:p>
          <a:p>
            <a:pPr lvl="2"/>
            <a:r>
              <a:rPr lang="en-US" dirty="0" smtClean="0"/>
              <a:t>Board </a:t>
            </a:r>
            <a:r>
              <a:rPr lang="en-US" dirty="0"/>
              <a:t>member interests are disclosed and do not interfere with the impartiality of governing body members or outweigh the greater duty to secure and ensure the academic and fiscal integrity of the institution.</a:t>
            </a:r>
          </a:p>
        </p:txBody>
      </p:sp>
      <p:sp>
        <p:nvSpPr>
          <p:cNvPr id="4" name="Date Placeholder 3"/>
          <p:cNvSpPr>
            <a:spLocks noGrp="1"/>
          </p:cNvSpPr>
          <p:nvPr>
            <p:ph type="dt" sz="half" idx="10"/>
          </p:nvPr>
        </p:nvSpPr>
        <p:spPr/>
        <p:txBody>
          <a:bodyPr/>
          <a:lstStyle/>
          <a:p>
            <a:fld id="{4DFF9ACD-D88B-4576-9D52-0D1F407FC7CA}" type="datetime1">
              <a:rPr lang="en-US" smtClean="0"/>
              <a:t>9/15/2016</a:t>
            </a:fld>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12</a:t>
            </a:fld>
            <a:endParaRPr lang="en-US"/>
          </a:p>
        </p:txBody>
      </p:sp>
      <p:sp>
        <p:nvSpPr>
          <p:cNvPr id="6" name="Footer Placeholder 5"/>
          <p:cNvSpPr>
            <a:spLocks noGrp="1"/>
          </p:cNvSpPr>
          <p:nvPr>
            <p:ph type="ftr" sz="quarter" idx="11"/>
          </p:nvPr>
        </p:nvSpPr>
        <p:spPr/>
        <p:txBody>
          <a:bodyPr/>
          <a:lstStyle/>
          <a:p>
            <a:r>
              <a:rPr lang="en-US" smtClean="0"/>
              <a:t>Draft</a:t>
            </a:r>
            <a:endParaRPr lang="en-US"/>
          </a:p>
        </p:txBody>
      </p:sp>
    </p:spTree>
    <p:extLst>
      <p:ext uri="{BB962C8B-B14F-4D97-AF65-F5344CB8AC3E}">
        <p14:creationId xmlns:p14="http://schemas.microsoft.com/office/powerpoint/2010/main" val="22245160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ACCJC Standards</a:t>
            </a:r>
            <a:endParaRPr lang="en-US" dirty="0"/>
          </a:p>
        </p:txBody>
      </p:sp>
      <p:sp>
        <p:nvSpPr>
          <p:cNvPr id="3" name="Content Placeholder 2"/>
          <p:cNvSpPr>
            <a:spLocks noGrp="1"/>
          </p:cNvSpPr>
          <p:nvPr>
            <p:ph idx="1"/>
          </p:nvPr>
        </p:nvSpPr>
        <p:spPr/>
        <p:txBody>
          <a:bodyPr>
            <a:normAutofit/>
          </a:bodyPr>
          <a:lstStyle/>
          <a:p>
            <a:r>
              <a:rPr lang="en-US" b="1" dirty="0" smtClean="0"/>
              <a:t>Standard IV</a:t>
            </a:r>
            <a:r>
              <a:rPr lang="en-US" dirty="0" smtClean="0"/>
              <a:t>: Leadership and Governance</a:t>
            </a:r>
          </a:p>
          <a:p>
            <a:pPr lvl="1"/>
            <a:r>
              <a:rPr lang="en-US" b="1" dirty="0" smtClean="0"/>
              <a:t>Standard IV.C.12: </a:t>
            </a:r>
            <a:r>
              <a:rPr lang="en-US" dirty="0"/>
              <a:t>The </a:t>
            </a:r>
            <a:r>
              <a:rPr lang="en-US" dirty="0">
                <a:solidFill>
                  <a:srgbClr val="FF0000"/>
                </a:solidFill>
              </a:rPr>
              <a:t>governing board delegates full responsibility and authority to the CEO</a:t>
            </a:r>
            <a:r>
              <a:rPr lang="en-US" dirty="0"/>
              <a:t> to implement and administer board policies without board interference and holds the CEO accountable for the operation of the district/system or college, respectively. </a:t>
            </a:r>
            <a:endParaRPr lang="en-US" b="1" dirty="0"/>
          </a:p>
        </p:txBody>
      </p:sp>
      <p:sp>
        <p:nvSpPr>
          <p:cNvPr id="4" name="Date Placeholder 3"/>
          <p:cNvSpPr>
            <a:spLocks noGrp="1"/>
          </p:cNvSpPr>
          <p:nvPr>
            <p:ph type="dt" sz="half" idx="10"/>
          </p:nvPr>
        </p:nvSpPr>
        <p:spPr/>
        <p:txBody>
          <a:bodyPr/>
          <a:lstStyle/>
          <a:p>
            <a:fld id="{1DBB0D61-D2B0-4BDC-9B96-91DFB3EEC325}" type="datetime1">
              <a:rPr lang="en-US" smtClean="0"/>
              <a:t>9/15/2016</a:t>
            </a:fld>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13</a:t>
            </a:fld>
            <a:endParaRPr lang="en-US"/>
          </a:p>
        </p:txBody>
      </p:sp>
      <p:sp>
        <p:nvSpPr>
          <p:cNvPr id="6" name="Footer Placeholder 5"/>
          <p:cNvSpPr>
            <a:spLocks noGrp="1"/>
          </p:cNvSpPr>
          <p:nvPr>
            <p:ph type="ftr" sz="quarter" idx="11"/>
          </p:nvPr>
        </p:nvSpPr>
        <p:spPr/>
        <p:txBody>
          <a:bodyPr/>
          <a:lstStyle/>
          <a:p>
            <a:r>
              <a:rPr lang="en-US" smtClean="0"/>
              <a:t>Draft</a:t>
            </a:r>
            <a:endParaRPr lang="en-US"/>
          </a:p>
        </p:txBody>
      </p:sp>
    </p:spTree>
    <p:extLst>
      <p:ext uri="{BB962C8B-B14F-4D97-AF65-F5344CB8AC3E}">
        <p14:creationId xmlns:p14="http://schemas.microsoft.com/office/powerpoint/2010/main" val="15971089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ACCJC Standard Activity</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29B829A3-4C0D-47C0-9D37-893D3D6B3EED}" type="datetime1">
              <a:rPr lang="en-US" smtClean="0"/>
              <a:t>9/15/2016</a:t>
            </a:fld>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14</a:t>
            </a:fld>
            <a:endParaRPr lang="en-US"/>
          </a:p>
        </p:txBody>
      </p:sp>
      <p:sp>
        <p:nvSpPr>
          <p:cNvPr id="6" name="Footer Placeholder 5"/>
          <p:cNvSpPr>
            <a:spLocks noGrp="1"/>
          </p:cNvSpPr>
          <p:nvPr>
            <p:ph type="ftr" sz="quarter" idx="11"/>
          </p:nvPr>
        </p:nvSpPr>
        <p:spPr/>
        <p:txBody>
          <a:bodyPr/>
          <a:lstStyle/>
          <a:p>
            <a:r>
              <a:rPr lang="en-US" smtClean="0"/>
              <a:t>Draft</a:t>
            </a:r>
            <a:endParaRPr lang="en-US"/>
          </a:p>
        </p:txBody>
      </p:sp>
    </p:spTree>
    <p:extLst>
      <p:ext uri="{BB962C8B-B14F-4D97-AF65-F5344CB8AC3E}">
        <p14:creationId xmlns:p14="http://schemas.microsoft.com/office/powerpoint/2010/main" val="11746001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Standard IV</a:t>
            </a:r>
            <a:r>
              <a:rPr lang="en-US" dirty="0"/>
              <a:t>: Leadership and Governance</a:t>
            </a:r>
          </a:p>
        </p:txBody>
      </p:sp>
      <p:sp>
        <p:nvSpPr>
          <p:cNvPr id="3" name="Content Placeholder 2"/>
          <p:cNvSpPr>
            <a:spLocks noGrp="1"/>
          </p:cNvSpPr>
          <p:nvPr>
            <p:ph idx="1"/>
          </p:nvPr>
        </p:nvSpPr>
        <p:spPr/>
        <p:txBody>
          <a:bodyPr/>
          <a:lstStyle/>
          <a:p>
            <a:r>
              <a:rPr lang="en-US" b="1" dirty="0"/>
              <a:t>Standard IV.C.5</a:t>
            </a:r>
            <a:r>
              <a:rPr lang="en-US" b="1" dirty="0" smtClean="0"/>
              <a:t>: </a:t>
            </a:r>
            <a:r>
              <a:rPr lang="en-US" dirty="0"/>
              <a:t>The governing board </a:t>
            </a:r>
            <a:r>
              <a:rPr lang="en-US" dirty="0">
                <a:solidFill>
                  <a:srgbClr val="FF0000"/>
                </a:solidFill>
              </a:rPr>
              <a:t>establishes policies </a:t>
            </a:r>
            <a:r>
              <a:rPr lang="en-US" dirty="0"/>
              <a:t>consistent with the college/district/system mission to ensure the quality, integrity, and improvement of student learning programs and services and the resources necessary to support them. The governing board has ultimate responsibility for educational quality, legal matters, and financial integrity and stability.</a:t>
            </a:r>
          </a:p>
          <a:p>
            <a:pPr marL="0" indent="0">
              <a:buNone/>
            </a:pPr>
            <a:endParaRPr lang="en-US" dirty="0"/>
          </a:p>
        </p:txBody>
      </p:sp>
      <p:sp>
        <p:nvSpPr>
          <p:cNvPr id="4" name="Date Placeholder 3"/>
          <p:cNvSpPr>
            <a:spLocks noGrp="1"/>
          </p:cNvSpPr>
          <p:nvPr>
            <p:ph type="dt" sz="half" idx="10"/>
          </p:nvPr>
        </p:nvSpPr>
        <p:spPr/>
        <p:txBody>
          <a:bodyPr/>
          <a:lstStyle/>
          <a:p>
            <a:fld id="{63EA984B-24EA-4DE4-9CA6-563E0F9B4474}" type="datetime1">
              <a:rPr lang="en-US" smtClean="0"/>
              <a:t>9/15/2016</a:t>
            </a:fld>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15</a:t>
            </a:fld>
            <a:endParaRPr lang="en-US"/>
          </a:p>
        </p:txBody>
      </p:sp>
      <p:sp>
        <p:nvSpPr>
          <p:cNvPr id="6" name="Footer Placeholder 5"/>
          <p:cNvSpPr>
            <a:spLocks noGrp="1"/>
          </p:cNvSpPr>
          <p:nvPr>
            <p:ph type="ftr" sz="quarter" idx="11"/>
          </p:nvPr>
        </p:nvSpPr>
        <p:spPr/>
        <p:txBody>
          <a:bodyPr/>
          <a:lstStyle/>
          <a:p>
            <a:r>
              <a:rPr lang="en-US" smtClean="0"/>
              <a:t>Draft</a:t>
            </a:r>
            <a:endParaRPr lang="en-US"/>
          </a:p>
        </p:txBody>
      </p:sp>
    </p:spTree>
    <p:extLst>
      <p:ext uri="{BB962C8B-B14F-4D97-AF65-F5344CB8AC3E}">
        <p14:creationId xmlns:p14="http://schemas.microsoft.com/office/powerpoint/2010/main" val="3965429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 Examples of Board Policies from other Districts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E50BC470-A705-4082-8CAC-58B23E5CE876}" type="datetime1">
              <a:rPr lang="en-US" smtClean="0"/>
              <a:t>9/15/2016</a:t>
            </a:fld>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16</a:t>
            </a:fld>
            <a:endParaRPr lang="en-US"/>
          </a:p>
        </p:txBody>
      </p:sp>
      <p:sp>
        <p:nvSpPr>
          <p:cNvPr id="6" name="Footer Placeholder 5"/>
          <p:cNvSpPr>
            <a:spLocks noGrp="1"/>
          </p:cNvSpPr>
          <p:nvPr>
            <p:ph type="ftr" sz="quarter" idx="11"/>
          </p:nvPr>
        </p:nvSpPr>
        <p:spPr/>
        <p:txBody>
          <a:bodyPr/>
          <a:lstStyle/>
          <a:p>
            <a:r>
              <a:rPr lang="en-US" smtClean="0"/>
              <a:t>Draft</a:t>
            </a:r>
            <a:endParaRPr lang="en-US"/>
          </a:p>
        </p:txBody>
      </p:sp>
    </p:spTree>
    <p:extLst>
      <p:ext uri="{BB962C8B-B14F-4D97-AF65-F5344CB8AC3E}">
        <p14:creationId xmlns:p14="http://schemas.microsoft.com/office/powerpoint/2010/main" val="12288831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 Components of Board Policy</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6E236507-239C-4CF4-8921-0492F8A3E71D}" type="datetime1">
              <a:rPr lang="en-US" smtClean="0"/>
              <a:t>9/15/2016</a:t>
            </a:fld>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17</a:t>
            </a:fld>
            <a:endParaRPr lang="en-US"/>
          </a:p>
        </p:txBody>
      </p:sp>
      <p:sp>
        <p:nvSpPr>
          <p:cNvPr id="6" name="Footer Placeholder 5"/>
          <p:cNvSpPr>
            <a:spLocks noGrp="1"/>
          </p:cNvSpPr>
          <p:nvPr>
            <p:ph type="ftr" sz="quarter" idx="11"/>
          </p:nvPr>
        </p:nvSpPr>
        <p:spPr/>
        <p:txBody>
          <a:bodyPr/>
          <a:lstStyle/>
          <a:p>
            <a:r>
              <a:rPr lang="en-US" smtClean="0"/>
              <a:t>Draft</a:t>
            </a:r>
            <a:endParaRPr lang="en-US"/>
          </a:p>
        </p:txBody>
      </p:sp>
    </p:spTree>
    <p:extLst>
      <p:ext uri="{BB962C8B-B14F-4D97-AF65-F5344CB8AC3E}">
        <p14:creationId xmlns:p14="http://schemas.microsoft.com/office/powerpoint/2010/main" val="2640874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Board Policy Activity</a:t>
            </a:r>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445C47D3-F565-4A1E-9165-3CFCE6A73B30}" type="datetime1">
              <a:rPr lang="en-US" smtClean="0"/>
              <a:t>9/15/2016</a:t>
            </a:fld>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18</a:t>
            </a:fld>
            <a:endParaRPr lang="en-US"/>
          </a:p>
        </p:txBody>
      </p:sp>
      <p:sp>
        <p:nvSpPr>
          <p:cNvPr id="6" name="Footer Placeholder 5"/>
          <p:cNvSpPr>
            <a:spLocks noGrp="1"/>
          </p:cNvSpPr>
          <p:nvPr>
            <p:ph type="ftr" sz="quarter" idx="11"/>
          </p:nvPr>
        </p:nvSpPr>
        <p:spPr/>
        <p:txBody>
          <a:bodyPr/>
          <a:lstStyle/>
          <a:p>
            <a:r>
              <a:rPr lang="en-US" smtClean="0"/>
              <a:t>Draft</a:t>
            </a:r>
            <a:endParaRPr lang="en-US"/>
          </a:p>
        </p:txBody>
      </p:sp>
    </p:spTree>
    <p:extLst>
      <p:ext uri="{BB962C8B-B14F-4D97-AF65-F5344CB8AC3E}">
        <p14:creationId xmlns:p14="http://schemas.microsoft.com/office/powerpoint/2010/main" val="28708529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Objectives, and Actions</a:t>
            </a:r>
            <a:endParaRPr lang="en-US" dirty="0"/>
          </a:p>
        </p:txBody>
      </p:sp>
      <p:sp>
        <p:nvSpPr>
          <p:cNvPr id="3" name="Content Placeholder 2"/>
          <p:cNvSpPr>
            <a:spLocks noGrp="1"/>
          </p:cNvSpPr>
          <p:nvPr>
            <p:ph idx="1"/>
          </p:nvPr>
        </p:nvSpPr>
        <p:spPr/>
        <p:txBody>
          <a:bodyPr/>
          <a:lstStyle/>
          <a:p>
            <a:r>
              <a:rPr lang="en-US" dirty="0" smtClean="0"/>
              <a:t>What are goals, objectives, and actions?</a:t>
            </a:r>
            <a:endParaRPr lang="en-US" dirty="0"/>
          </a:p>
        </p:txBody>
      </p:sp>
      <p:sp>
        <p:nvSpPr>
          <p:cNvPr id="4" name="Date Placeholder 3"/>
          <p:cNvSpPr>
            <a:spLocks noGrp="1"/>
          </p:cNvSpPr>
          <p:nvPr>
            <p:ph type="dt" sz="half" idx="10"/>
          </p:nvPr>
        </p:nvSpPr>
        <p:spPr/>
        <p:txBody>
          <a:bodyPr/>
          <a:lstStyle/>
          <a:p>
            <a:fld id="{822FBA63-EA70-40D3-84A4-08080ADABAAF}" type="datetime1">
              <a:rPr lang="en-US" smtClean="0"/>
              <a:t>9/15/2016</a:t>
            </a:fld>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19</a:t>
            </a:fld>
            <a:endParaRPr lang="en-US"/>
          </a:p>
        </p:txBody>
      </p:sp>
      <p:sp>
        <p:nvSpPr>
          <p:cNvPr id="6" name="Footer Placeholder 5"/>
          <p:cNvSpPr>
            <a:spLocks noGrp="1"/>
          </p:cNvSpPr>
          <p:nvPr>
            <p:ph type="ftr" sz="quarter" idx="11"/>
          </p:nvPr>
        </p:nvSpPr>
        <p:spPr/>
        <p:txBody>
          <a:bodyPr/>
          <a:lstStyle/>
          <a:p>
            <a:r>
              <a:rPr lang="en-US" smtClean="0"/>
              <a:t>Draft</a:t>
            </a:r>
            <a:endParaRPr lang="en-US"/>
          </a:p>
        </p:txBody>
      </p:sp>
    </p:spTree>
    <p:extLst>
      <p:ext uri="{BB962C8B-B14F-4D97-AF65-F5344CB8AC3E}">
        <p14:creationId xmlns:p14="http://schemas.microsoft.com/office/powerpoint/2010/main" val="23640548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Objectives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Review the Suggestions from last year from both the Governing Board and the District Strategic Planning Committee</a:t>
            </a:r>
          </a:p>
          <a:p>
            <a:r>
              <a:rPr lang="en-US" dirty="0" smtClean="0"/>
              <a:t>Review SBCCD Strategic Planning Process</a:t>
            </a:r>
          </a:p>
          <a:p>
            <a:r>
              <a:rPr lang="en-US" dirty="0" smtClean="0"/>
              <a:t>Review and Discuss ACCJC Standards Specific to Governing Board</a:t>
            </a:r>
          </a:p>
          <a:p>
            <a:r>
              <a:rPr lang="en-US" dirty="0" smtClean="0"/>
              <a:t>Review Board Policies developed at other districts</a:t>
            </a:r>
          </a:p>
          <a:p>
            <a:r>
              <a:rPr lang="en-US" dirty="0" smtClean="0"/>
              <a:t>Define Goals, Objectives, and Actions</a:t>
            </a:r>
          </a:p>
          <a:p>
            <a:r>
              <a:rPr lang="en-US" dirty="0" smtClean="0"/>
              <a:t>Review Governing Board Imperatives</a:t>
            </a:r>
          </a:p>
          <a:p>
            <a:r>
              <a:rPr lang="en-US" dirty="0" smtClean="0"/>
              <a:t>Review District Strategic Planning Goals</a:t>
            </a:r>
          </a:p>
          <a:p>
            <a:r>
              <a:rPr lang="en-US" dirty="0"/>
              <a:t>Review SBCCD District QEIs and Progress on </a:t>
            </a:r>
            <a:r>
              <a:rPr lang="en-US" dirty="0" smtClean="0"/>
              <a:t>Each</a:t>
            </a:r>
          </a:p>
          <a:p>
            <a:r>
              <a:rPr lang="en-US" dirty="0" smtClean="0"/>
              <a:t>Review progress on goals and objectives from EDCT, KVCR, Crafton, and San Bernardino Valley College</a:t>
            </a:r>
          </a:p>
          <a:p>
            <a:r>
              <a:rPr lang="en-US" dirty="0"/>
              <a:t>Review Chancellor’s Cabinet approved objectives for the </a:t>
            </a:r>
            <a:r>
              <a:rPr lang="en-US" dirty="0" smtClean="0"/>
              <a:t>year</a:t>
            </a:r>
          </a:p>
          <a:p>
            <a:r>
              <a:rPr lang="en-US" dirty="0" smtClean="0"/>
              <a:t>Review Board of Trustee objectives from prior year</a:t>
            </a:r>
          </a:p>
          <a:p>
            <a:r>
              <a:rPr lang="en-US" dirty="0" smtClean="0"/>
              <a:t>Develop Board of Trustee objectives for the coming year</a:t>
            </a:r>
          </a:p>
          <a:p>
            <a:endParaRPr lang="en-US" dirty="0" smtClean="0"/>
          </a:p>
        </p:txBody>
      </p:sp>
      <p:sp>
        <p:nvSpPr>
          <p:cNvPr id="4" name="Date Placeholder 3"/>
          <p:cNvSpPr>
            <a:spLocks noGrp="1"/>
          </p:cNvSpPr>
          <p:nvPr>
            <p:ph type="dt" sz="half" idx="10"/>
          </p:nvPr>
        </p:nvSpPr>
        <p:spPr/>
        <p:txBody>
          <a:bodyPr/>
          <a:lstStyle/>
          <a:p>
            <a:fld id="{AF90455C-AFF6-47BB-90D1-F4C646625C6A}" type="datetime1">
              <a:rPr lang="en-US" smtClean="0"/>
              <a:t>9/15/2016</a:t>
            </a:fld>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2</a:t>
            </a:fld>
            <a:endParaRPr lang="en-US"/>
          </a:p>
        </p:txBody>
      </p:sp>
      <p:sp>
        <p:nvSpPr>
          <p:cNvPr id="6" name="Footer Placeholder 5"/>
          <p:cNvSpPr>
            <a:spLocks noGrp="1"/>
          </p:cNvSpPr>
          <p:nvPr>
            <p:ph type="ftr" sz="quarter" idx="11"/>
          </p:nvPr>
        </p:nvSpPr>
        <p:spPr/>
        <p:txBody>
          <a:bodyPr/>
          <a:lstStyle/>
          <a:p>
            <a:r>
              <a:rPr lang="en-US" smtClean="0"/>
              <a:t>Draft</a:t>
            </a:r>
            <a:endParaRPr lang="en-US"/>
          </a:p>
        </p:txBody>
      </p:sp>
    </p:spTree>
    <p:extLst>
      <p:ext uri="{BB962C8B-B14F-4D97-AF65-F5344CB8AC3E}">
        <p14:creationId xmlns:p14="http://schemas.microsoft.com/office/powerpoint/2010/main" val="33958584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normAutofit/>
          </a:bodyPr>
          <a:lstStyle/>
          <a:p>
            <a:r>
              <a:rPr lang="en-US" dirty="0" smtClean="0"/>
              <a:t>Overarching  principle that guides decision making</a:t>
            </a:r>
          </a:p>
          <a:p>
            <a:r>
              <a:rPr lang="en-US" dirty="0" smtClean="0"/>
              <a:t>Characteristics of a Sound Goal</a:t>
            </a:r>
          </a:p>
          <a:p>
            <a:pPr lvl="1"/>
            <a:r>
              <a:rPr lang="en-US" dirty="0" smtClean="0"/>
              <a:t>Reflects the big picture</a:t>
            </a:r>
          </a:p>
          <a:p>
            <a:pPr lvl="1"/>
            <a:r>
              <a:rPr lang="en-US" dirty="0" smtClean="0"/>
              <a:t>Cleary serves the interests of the program</a:t>
            </a:r>
          </a:p>
          <a:p>
            <a:pPr lvl="1"/>
            <a:r>
              <a:rPr lang="en-US" dirty="0" smtClean="0"/>
              <a:t>Ambitious yet attainable in principle</a:t>
            </a:r>
          </a:p>
          <a:p>
            <a:pPr lvl="1"/>
            <a:r>
              <a:rPr lang="en-US" dirty="0" smtClean="0"/>
              <a:t>Relatively long-range and stable over time</a:t>
            </a:r>
          </a:p>
          <a:p>
            <a:r>
              <a:rPr lang="en-US" dirty="0" smtClean="0"/>
              <a:t>Example: Promote student success.</a:t>
            </a:r>
          </a:p>
        </p:txBody>
      </p:sp>
      <p:sp>
        <p:nvSpPr>
          <p:cNvPr id="4" name="Date Placeholder 3"/>
          <p:cNvSpPr>
            <a:spLocks noGrp="1"/>
          </p:cNvSpPr>
          <p:nvPr>
            <p:ph type="dt" sz="half" idx="10"/>
          </p:nvPr>
        </p:nvSpPr>
        <p:spPr/>
        <p:txBody>
          <a:bodyPr/>
          <a:lstStyle/>
          <a:p>
            <a:fld id="{21E4DA6F-AB97-478E-87E9-0C76FDCB20FB}" type="datetime1">
              <a:rPr lang="en-US" smtClean="0"/>
              <a:t>9/15/2016</a:t>
            </a:fld>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20</a:t>
            </a:fld>
            <a:endParaRPr lang="en-US"/>
          </a:p>
        </p:txBody>
      </p:sp>
      <p:sp>
        <p:nvSpPr>
          <p:cNvPr id="6" name="Footer Placeholder 5"/>
          <p:cNvSpPr>
            <a:spLocks noGrp="1"/>
          </p:cNvSpPr>
          <p:nvPr>
            <p:ph type="ftr" sz="quarter" idx="11"/>
          </p:nvPr>
        </p:nvSpPr>
        <p:spPr/>
        <p:txBody>
          <a:bodyPr/>
          <a:lstStyle/>
          <a:p>
            <a:r>
              <a:rPr lang="en-US" smtClean="0"/>
              <a:t>Draft</a:t>
            </a:r>
            <a:endParaRPr lang="en-US"/>
          </a:p>
        </p:txBody>
      </p:sp>
    </p:spTree>
    <p:extLst>
      <p:ext uri="{BB962C8B-B14F-4D97-AF65-F5344CB8AC3E}">
        <p14:creationId xmlns:p14="http://schemas.microsoft.com/office/powerpoint/2010/main" val="22671874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BHAG Goals</a:t>
            </a:r>
            <a:endParaRPr lang="en-US" dirty="0"/>
          </a:p>
        </p:txBody>
      </p:sp>
      <p:sp>
        <p:nvSpPr>
          <p:cNvPr id="3" name="Content Placeholder 2"/>
          <p:cNvSpPr>
            <a:spLocks noGrp="1"/>
          </p:cNvSpPr>
          <p:nvPr>
            <p:ph idx="1"/>
          </p:nvPr>
        </p:nvSpPr>
        <p:spPr/>
        <p:txBody>
          <a:bodyPr>
            <a:normAutofit/>
          </a:bodyPr>
          <a:lstStyle/>
          <a:p>
            <a:r>
              <a:rPr lang="en-US" dirty="0" smtClean="0"/>
              <a:t>BHAG – Big Hairy Audacious Goals – a statement of bold ambition so clear that it requires little or no explanation</a:t>
            </a:r>
          </a:p>
          <a:p>
            <a:r>
              <a:rPr lang="en-US" dirty="0" smtClean="0"/>
              <a:t>Reaches out and grabs us and captures our imagination</a:t>
            </a:r>
          </a:p>
          <a:p>
            <a:r>
              <a:rPr lang="en-US" dirty="0" smtClean="0"/>
              <a:t>Short, strong, and easily remembered</a:t>
            </a:r>
          </a:p>
          <a:p>
            <a:r>
              <a:rPr lang="en-US" dirty="0" smtClean="0"/>
              <a:t>Examples</a:t>
            </a:r>
          </a:p>
          <a:p>
            <a:pPr lvl="1"/>
            <a:r>
              <a:rPr lang="en-US" dirty="0" smtClean="0"/>
              <a:t>“Become the Harvard of the West” (Stanford University, 1940s)</a:t>
            </a:r>
          </a:p>
          <a:p>
            <a:pPr lvl="1"/>
            <a:r>
              <a:rPr lang="en-US" dirty="0" smtClean="0"/>
              <a:t>MIS/IT – Be known in all department offices for excellent service</a:t>
            </a:r>
          </a:p>
          <a:p>
            <a:endParaRPr lang="en-US" dirty="0"/>
          </a:p>
        </p:txBody>
      </p:sp>
      <p:sp>
        <p:nvSpPr>
          <p:cNvPr id="4" name="Date Placeholder 3"/>
          <p:cNvSpPr>
            <a:spLocks noGrp="1"/>
          </p:cNvSpPr>
          <p:nvPr>
            <p:ph type="dt" sz="half" idx="10"/>
          </p:nvPr>
        </p:nvSpPr>
        <p:spPr/>
        <p:txBody>
          <a:bodyPr/>
          <a:lstStyle/>
          <a:p>
            <a:fld id="{73D9A228-4ADE-478E-AF60-32356AC700FF}" type="datetime1">
              <a:rPr lang="en-US" smtClean="0"/>
              <a:t>9/15/2016</a:t>
            </a:fld>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21</a:t>
            </a:fld>
            <a:endParaRPr lang="en-US"/>
          </a:p>
        </p:txBody>
      </p:sp>
      <p:sp>
        <p:nvSpPr>
          <p:cNvPr id="6" name="Footer Placeholder 5"/>
          <p:cNvSpPr>
            <a:spLocks noGrp="1"/>
          </p:cNvSpPr>
          <p:nvPr>
            <p:ph type="ftr" sz="quarter" idx="11"/>
          </p:nvPr>
        </p:nvSpPr>
        <p:spPr/>
        <p:txBody>
          <a:bodyPr/>
          <a:lstStyle/>
          <a:p>
            <a:r>
              <a:rPr lang="en-US" smtClean="0"/>
              <a:t>Draft</a:t>
            </a:r>
            <a:endParaRPr lang="en-US"/>
          </a:p>
        </p:txBody>
      </p:sp>
    </p:spTree>
    <p:extLst>
      <p:ext uri="{BB962C8B-B14F-4D97-AF65-F5344CB8AC3E}">
        <p14:creationId xmlns:p14="http://schemas.microsoft.com/office/powerpoint/2010/main" val="6165218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a:bodyPr>
          <a:lstStyle/>
          <a:p>
            <a:r>
              <a:rPr lang="en-US" dirty="0" smtClean="0"/>
              <a:t>A concrete, measurable outcome that represents a milestone on the way to achieving a goal</a:t>
            </a:r>
          </a:p>
          <a:p>
            <a:r>
              <a:rPr lang="en-US" dirty="0" smtClean="0"/>
              <a:t>Characteristics of a Sound Objective</a:t>
            </a:r>
          </a:p>
          <a:p>
            <a:pPr lvl="1"/>
            <a:r>
              <a:rPr lang="en-US" dirty="0" smtClean="0"/>
              <a:t>Relevant to the applicable goal</a:t>
            </a:r>
          </a:p>
          <a:p>
            <a:pPr lvl="1"/>
            <a:r>
              <a:rPr lang="en-US" dirty="0" smtClean="0"/>
              <a:t>Specific and measurable</a:t>
            </a:r>
          </a:p>
          <a:p>
            <a:pPr lvl="1"/>
            <a:r>
              <a:rPr lang="en-US" dirty="0" smtClean="0"/>
              <a:t>Reasonable with respect to scope and timeline</a:t>
            </a:r>
          </a:p>
          <a:p>
            <a:pPr lvl="1"/>
            <a:r>
              <a:rPr lang="en-US" dirty="0" smtClean="0"/>
              <a:t>Lends itself to formulation of a coherent set of actions</a:t>
            </a:r>
          </a:p>
          <a:p>
            <a:r>
              <a:rPr lang="en-US" dirty="0" smtClean="0"/>
              <a:t>Example: Increase access to data through the development of an Office of Research and Planning Web Page.</a:t>
            </a:r>
          </a:p>
        </p:txBody>
      </p:sp>
      <p:sp>
        <p:nvSpPr>
          <p:cNvPr id="4" name="Date Placeholder 3"/>
          <p:cNvSpPr>
            <a:spLocks noGrp="1"/>
          </p:cNvSpPr>
          <p:nvPr>
            <p:ph type="dt" sz="half" idx="10"/>
          </p:nvPr>
        </p:nvSpPr>
        <p:spPr/>
        <p:txBody>
          <a:bodyPr/>
          <a:lstStyle/>
          <a:p>
            <a:fld id="{1E6A5E28-38F2-454A-93EF-A8916503C2B0}" type="datetime1">
              <a:rPr lang="en-US" smtClean="0"/>
              <a:t>9/15/2016</a:t>
            </a:fld>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22</a:t>
            </a:fld>
            <a:endParaRPr lang="en-US"/>
          </a:p>
        </p:txBody>
      </p:sp>
      <p:sp>
        <p:nvSpPr>
          <p:cNvPr id="6" name="Footer Placeholder 5"/>
          <p:cNvSpPr>
            <a:spLocks noGrp="1"/>
          </p:cNvSpPr>
          <p:nvPr>
            <p:ph type="ftr" sz="quarter" idx="11"/>
          </p:nvPr>
        </p:nvSpPr>
        <p:spPr/>
        <p:txBody>
          <a:bodyPr/>
          <a:lstStyle/>
          <a:p>
            <a:r>
              <a:rPr lang="en-US" smtClean="0"/>
              <a:t>Draft</a:t>
            </a:r>
            <a:endParaRPr lang="en-US"/>
          </a:p>
        </p:txBody>
      </p:sp>
    </p:spTree>
    <p:extLst>
      <p:ext uri="{BB962C8B-B14F-4D97-AF65-F5344CB8AC3E}">
        <p14:creationId xmlns:p14="http://schemas.microsoft.com/office/powerpoint/2010/main" val="34601177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and Objectives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79716108"/>
              </p:ext>
            </p:extLst>
          </p:nvPr>
        </p:nvGraphicFramePr>
        <p:xfrm>
          <a:off x="1927411" y="2337100"/>
          <a:ext cx="8229600" cy="182880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247954">
                <a:tc>
                  <a:txBody>
                    <a:bodyPr/>
                    <a:lstStyle/>
                    <a:p>
                      <a:r>
                        <a:rPr lang="en-US" sz="1400" dirty="0" smtClean="0"/>
                        <a:t>Goals</a:t>
                      </a:r>
                      <a:endParaRPr lang="en-US" sz="1400" dirty="0"/>
                    </a:p>
                  </a:txBody>
                  <a:tcPr/>
                </a:tc>
                <a:tc>
                  <a:txBody>
                    <a:bodyPr/>
                    <a:lstStyle/>
                    <a:p>
                      <a:r>
                        <a:rPr lang="en-US" sz="1400" dirty="0" smtClean="0"/>
                        <a:t>Objectives</a:t>
                      </a:r>
                      <a:endParaRPr lang="en-US" sz="1400" dirty="0"/>
                    </a:p>
                  </a:txBody>
                  <a:tcPr/>
                </a:tc>
                <a:extLst>
                  <a:ext uri="{0D108BD9-81ED-4DB2-BD59-A6C34878D82A}">
                    <a16:rowId xmlns:a16="http://schemas.microsoft.com/office/drawing/2014/main" val="10000"/>
                  </a:ext>
                </a:extLst>
              </a:tr>
              <a:tr h="247954">
                <a:tc>
                  <a:txBody>
                    <a:bodyPr/>
                    <a:lstStyle/>
                    <a:p>
                      <a:r>
                        <a:rPr lang="en-US" sz="1400" dirty="0" smtClean="0"/>
                        <a:t>Broad</a:t>
                      </a:r>
                      <a:endParaRPr lang="en-US" sz="1400" dirty="0"/>
                    </a:p>
                  </a:txBody>
                  <a:tcPr/>
                </a:tc>
                <a:tc>
                  <a:txBody>
                    <a:bodyPr/>
                    <a:lstStyle/>
                    <a:p>
                      <a:r>
                        <a:rPr lang="en-US" sz="1400" dirty="0" smtClean="0"/>
                        <a:t>Narrow</a:t>
                      </a:r>
                      <a:endParaRPr lang="en-US" sz="1400" dirty="0"/>
                    </a:p>
                  </a:txBody>
                  <a:tcPr/>
                </a:tc>
                <a:extLst>
                  <a:ext uri="{0D108BD9-81ED-4DB2-BD59-A6C34878D82A}">
                    <a16:rowId xmlns:a16="http://schemas.microsoft.com/office/drawing/2014/main" val="10001"/>
                  </a:ext>
                </a:extLst>
              </a:tr>
              <a:tr h="247954">
                <a:tc>
                  <a:txBody>
                    <a:bodyPr/>
                    <a:lstStyle/>
                    <a:p>
                      <a:r>
                        <a:rPr lang="en-US" sz="1400" dirty="0" smtClean="0"/>
                        <a:t>General Intentions</a:t>
                      </a:r>
                      <a:endParaRPr lang="en-US" sz="1400" dirty="0"/>
                    </a:p>
                  </a:txBody>
                  <a:tcPr/>
                </a:tc>
                <a:tc>
                  <a:txBody>
                    <a:bodyPr/>
                    <a:lstStyle/>
                    <a:p>
                      <a:r>
                        <a:rPr lang="en-US" sz="1400" dirty="0" smtClean="0"/>
                        <a:t>Precise</a:t>
                      </a:r>
                      <a:endParaRPr lang="en-US" sz="1400" dirty="0"/>
                    </a:p>
                  </a:txBody>
                  <a:tcPr/>
                </a:tc>
                <a:extLst>
                  <a:ext uri="{0D108BD9-81ED-4DB2-BD59-A6C34878D82A}">
                    <a16:rowId xmlns:a16="http://schemas.microsoft.com/office/drawing/2014/main" val="10002"/>
                  </a:ext>
                </a:extLst>
              </a:tr>
              <a:tr h="247954">
                <a:tc>
                  <a:txBody>
                    <a:bodyPr/>
                    <a:lstStyle/>
                    <a:p>
                      <a:r>
                        <a:rPr lang="en-US" sz="1400" dirty="0" smtClean="0"/>
                        <a:t>Intangible</a:t>
                      </a:r>
                      <a:endParaRPr lang="en-US" sz="1400" dirty="0"/>
                    </a:p>
                  </a:txBody>
                  <a:tcPr/>
                </a:tc>
                <a:tc>
                  <a:txBody>
                    <a:bodyPr/>
                    <a:lstStyle/>
                    <a:p>
                      <a:r>
                        <a:rPr lang="en-US" sz="1400" dirty="0" smtClean="0"/>
                        <a:t>Tangible</a:t>
                      </a:r>
                      <a:endParaRPr lang="en-US" sz="1400" dirty="0"/>
                    </a:p>
                  </a:txBody>
                  <a:tcPr/>
                </a:tc>
                <a:extLst>
                  <a:ext uri="{0D108BD9-81ED-4DB2-BD59-A6C34878D82A}">
                    <a16:rowId xmlns:a16="http://schemas.microsoft.com/office/drawing/2014/main" val="10003"/>
                  </a:ext>
                </a:extLst>
              </a:tr>
              <a:tr h="247954">
                <a:tc>
                  <a:txBody>
                    <a:bodyPr/>
                    <a:lstStyle/>
                    <a:p>
                      <a:r>
                        <a:rPr lang="en-US" sz="1400" dirty="0" smtClean="0"/>
                        <a:t>Abstract</a:t>
                      </a:r>
                      <a:endParaRPr lang="en-US" sz="1400" dirty="0"/>
                    </a:p>
                  </a:txBody>
                  <a:tcPr/>
                </a:tc>
                <a:tc>
                  <a:txBody>
                    <a:bodyPr/>
                    <a:lstStyle/>
                    <a:p>
                      <a:r>
                        <a:rPr lang="en-US" sz="1400" dirty="0" smtClean="0"/>
                        <a:t>Concrete</a:t>
                      </a:r>
                      <a:endParaRPr lang="en-US" sz="1400" dirty="0"/>
                    </a:p>
                  </a:txBody>
                  <a:tcPr/>
                </a:tc>
                <a:extLst>
                  <a:ext uri="{0D108BD9-81ED-4DB2-BD59-A6C34878D82A}">
                    <a16:rowId xmlns:a16="http://schemas.microsoft.com/office/drawing/2014/main" val="10004"/>
                  </a:ext>
                </a:extLst>
              </a:tr>
              <a:tr h="288713">
                <a:tc>
                  <a:txBody>
                    <a:bodyPr/>
                    <a:lstStyle/>
                    <a:p>
                      <a:r>
                        <a:rPr lang="en-US" sz="1400" dirty="0" smtClean="0"/>
                        <a:t>Generally</a:t>
                      </a:r>
                      <a:r>
                        <a:rPr lang="en-US" sz="1400" baseline="0" dirty="0" smtClean="0"/>
                        <a:t> difficult to measure</a:t>
                      </a:r>
                      <a:endParaRPr lang="en-US" sz="1400" dirty="0"/>
                    </a:p>
                  </a:txBody>
                  <a:tcPr/>
                </a:tc>
                <a:tc>
                  <a:txBody>
                    <a:bodyPr/>
                    <a:lstStyle/>
                    <a:p>
                      <a:r>
                        <a:rPr lang="en-US" sz="1400" dirty="0" smtClean="0"/>
                        <a:t>Measurable</a:t>
                      </a:r>
                      <a:endParaRPr lang="en-US" sz="1400" dirty="0"/>
                    </a:p>
                  </a:txBody>
                  <a:tcPr/>
                </a:tc>
                <a:extLst>
                  <a:ext uri="{0D108BD9-81ED-4DB2-BD59-A6C34878D82A}">
                    <a16:rowId xmlns:a16="http://schemas.microsoft.com/office/drawing/2014/main" val="10005"/>
                  </a:ext>
                </a:extLst>
              </a:tr>
            </a:tbl>
          </a:graphicData>
        </a:graphic>
      </p:graphicFrame>
      <p:sp>
        <p:nvSpPr>
          <p:cNvPr id="3" name="Date Placeholder 2"/>
          <p:cNvSpPr>
            <a:spLocks noGrp="1"/>
          </p:cNvSpPr>
          <p:nvPr>
            <p:ph type="dt" sz="half" idx="10"/>
          </p:nvPr>
        </p:nvSpPr>
        <p:spPr/>
        <p:txBody>
          <a:bodyPr/>
          <a:lstStyle/>
          <a:p>
            <a:fld id="{DD3C204C-FB5F-4FFE-A36A-5E9EB89C9461}" type="datetime1">
              <a:rPr lang="en-US" smtClean="0"/>
              <a:t>9/15/2016</a:t>
            </a:fld>
            <a:endParaRPr lang="en-US"/>
          </a:p>
        </p:txBody>
      </p:sp>
      <p:sp>
        <p:nvSpPr>
          <p:cNvPr id="6" name="Slide Number Placeholder 5"/>
          <p:cNvSpPr>
            <a:spLocks noGrp="1"/>
          </p:cNvSpPr>
          <p:nvPr>
            <p:ph type="sldNum" sz="quarter" idx="12"/>
          </p:nvPr>
        </p:nvSpPr>
        <p:spPr/>
        <p:txBody>
          <a:bodyPr/>
          <a:lstStyle/>
          <a:p>
            <a:fld id="{520F3902-2A5E-4DF1-AE85-93D7428F5AC8}" type="slidenum">
              <a:rPr lang="en-US" smtClean="0"/>
              <a:t>23</a:t>
            </a:fld>
            <a:endParaRPr lang="en-US"/>
          </a:p>
        </p:txBody>
      </p:sp>
      <p:graphicFrame>
        <p:nvGraphicFramePr>
          <p:cNvPr id="5" name="Diagram 4"/>
          <p:cNvGraphicFramePr/>
          <p:nvPr>
            <p:extLst>
              <p:ext uri="{D42A27DB-BD31-4B8C-83A1-F6EECF244321}">
                <p14:modId xmlns:p14="http://schemas.microsoft.com/office/powerpoint/2010/main" val="353409865"/>
              </p:ext>
            </p:extLst>
          </p:nvPr>
        </p:nvGraphicFramePr>
        <p:xfrm>
          <a:off x="2994211" y="4249271"/>
          <a:ext cx="6096000" cy="2541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Footer Placeholder 6"/>
          <p:cNvSpPr>
            <a:spLocks noGrp="1"/>
          </p:cNvSpPr>
          <p:nvPr>
            <p:ph type="ftr" sz="quarter" idx="11"/>
          </p:nvPr>
        </p:nvSpPr>
        <p:spPr/>
        <p:txBody>
          <a:bodyPr/>
          <a:lstStyle/>
          <a:p>
            <a:r>
              <a:rPr lang="en-US" smtClean="0"/>
              <a:t>Draft</a:t>
            </a:r>
            <a:endParaRPr lang="en-US"/>
          </a:p>
        </p:txBody>
      </p:sp>
    </p:spTree>
    <p:extLst>
      <p:ext uri="{BB962C8B-B14F-4D97-AF65-F5344CB8AC3E}">
        <p14:creationId xmlns:p14="http://schemas.microsoft.com/office/powerpoint/2010/main" val="38574238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Actions</a:t>
            </a:r>
            <a:endParaRPr lang="en-US" dirty="0"/>
          </a:p>
        </p:txBody>
      </p:sp>
      <p:sp>
        <p:nvSpPr>
          <p:cNvPr id="3" name="Content Placeholder 2"/>
          <p:cNvSpPr>
            <a:spLocks noGrp="1"/>
          </p:cNvSpPr>
          <p:nvPr>
            <p:ph idx="1"/>
          </p:nvPr>
        </p:nvSpPr>
        <p:spPr/>
        <p:txBody>
          <a:bodyPr/>
          <a:lstStyle/>
          <a:p>
            <a:r>
              <a:rPr lang="en-US" dirty="0" smtClean="0"/>
              <a:t>A coherent </a:t>
            </a:r>
            <a:r>
              <a:rPr lang="en-US" dirty="0"/>
              <a:t>set of specific steps that must be taken to achieve the </a:t>
            </a:r>
            <a:r>
              <a:rPr lang="en-US" dirty="0" smtClean="0"/>
              <a:t>objective</a:t>
            </a:r>
          </a:p>
          <a:p>
            <a:r>
              <a:rPr lang="en-US" dirty="0" smtClean="0"/>
              <a:t>Characteristics of Actions/Tasks</a:t>
            </a:r>
          </a:p>
          <a:p>
            <a:pPr lvl="1"/>
            <a:r>
              <a:rPr lang="en-US" dirty="0" smtClean="0"/>
              <a:t>Specific</a:t>
            </a:r>
          </a:p>
          <a:p>
            <a:pPr lvl="1"/>
            <a:r>
              <a:rPr lang="en-US" dirty="0" smtClean="0"/>
              <a:t>Reasonable with respect to scope, timeline, and workloads</a:t>
            </a:r>
          </a:p>
          <a:p>
            <a:pPr lvl="1"/>
            <a:r>
              <a:rPr lang="en-US" dirty="0"/>
              <a:t>Completion of all the actions under an objective means achievement of that </a:t>
            </a:r>
            <a:r>
              <a:rPr lang="en-US" dirty="0" smtClean="0"/>
              <a:t>objective</a:t>
            </a:r>
          </a:p>
          <a:p>
            <a:pPr lvl="1"/>
            <a:r>
              <a:rPr lang="en-US" dirty="0" smtClean="0"/>
              <a:t>List the actions in logical sequence</a:t>
            </a:r>
          </a:p>
          <a:p>
            <a:r>
              <a:rPr lang="en-US" dirty="0" smtClean="0"/>
              <a:t>Example: Work with web developer to design a research web site.</a:t>
            </a:r>
            <a:endParaRPr lang="en-US" dirty="0"/>
          </a:p>
        </p:txBody>
      </p:sp>
      <p:sp>
        <p:nvSpPr>
          <p:cNvPr id="4" name="Date Placeholder 3"/>
          <p:cNvSpPr>
            <a:spLocks noGrp="1"/>
          </p:cNvSpPr>
          <p:nvPr>
            <p:ph type="dt" sz="half" idx="10"/>
          </p:nvPr>
        </p:nvSpPr>
        <p:spPr/>
        <p:txBody>
          <a:bodyPr/>
          <a:lstStyle/>
          <a:p>
            <a:fld id="{D7EB34A3-459D-4F14-96D2-BF9D948AF325}" type="datetime1">
              <a:rPr lang="en-US" smtClean="0"/>
              <a:t>9/15/2016</a:t>
            </a:fld>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24</a:t>
            </a:fld>
            <a:endParaRPr lang="en-US"/>
          </a:p>
        </p:txBody>
      </p:sp>
      <p:sp>
        <p:nvSpPr>
          <p:cNvPr id="6" name="Footer Placeholder 5"/>
          <p:cNvSpPr>
            <a:spLocks noGrp="1"/>
          </p:cNvSpPr>
          <p:nvPr>
            <p:ph type="ftr" sz="quarter" idx="11"/>
          </p:nvPr>
        </p:nvSpPr>
        <p:spPr/>
        <p:txBody>
          <a:bodyPr/>
          <a:lstStyle/>
          <a:p>
            <a:r>
              <a:rPr lang="en-US" smtClean="0"/>
              <a:t>Draft</a:t>
            </a:r>
            <a:endParaRPr lang="en-US"/>
          </a:p>
        </p:txBody>
      </p:sp>
    </p:spTree>
    <p:extLst>
      <p:ext uri="{BB962C8B-B14F-4D97-AF65-F5344CB8AC3E}">
        <p14:creationId xmlns:p14="http://schemas.microsoft.com/office/powerpoint/2010/main" val="42519405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Objectives, and Actions</a:t>
            </a:r>
            <a:endParaRPr lang="en-US" dirty="0"/>
          </a:p>
        </p:txBody>
      </p:sp>
      <p:sp>
        <p:nvSpPr>
          <p:cNvPr id="3" name="Date Placeholder 2"/>
          <p:cNvSpPr>
            <a:spLocks noGrp="1"/>
          </p:cNvSpPr>
          <p:nvPr>
            <p:ph type="dt" sz="half" idx="10"/>
          </p:nvPr>
        </p:nvSpPr>
        <p:spPr/>
        <p:txBody>
          <a:bodyPr/>
          <a:lstStyle/>
          <a:p>
            <a:fld id="{DFF108AD-BEAA-4777-BEA7-7FB0900F1078}" type="datetime1">
              <a:rPr lang="en-US" smtClean="0"/>
              <a:t>9/15/2016</a:t>
            </a:fld>
            <a:endParaRPr lang="en-US"/>
          </a:p>
        </p:txBody>
      </p:sp>
      <p:sp>
        <p:nvSpPr>
          <p:cNvPr id="4" name="Slide Number Placeholder 3"/>
          <p:cNvSpPr>
            <a:spLocks noGrp="1"/>
          </p:cNvSpPr>
          <p:nvPr>
            <p:ph type="sldNum" sz="quarter" idx="12"/>
          </p:nvPr>
        </p:nvSpPr>
        <p:spPr/>
        <p:txBody>
          <a:bodyPr/>
          <a:lstStyle/>
          <a:p>
            <a:fld id="{520F3902-2A5E-4DF1-AE85-93D7428F5AC8}" type="slidenum">
              <a:rPr lang="en-US" smtClean="0"/>
              <a:t>25</a:t>
            </a:fld>
            <a:endParaRPr lang="en-US"/>
          </a:p>
        </p:txBody>
      </p:sp>
      <p:graphicFrame>
        <p:nvGraphicFramePr>
          <p:cNvPr id="5" name="Diagram 4"/>
          <p:cNvGraphicFramePr/>
          <p:nvPr>
            <p:extLst>
              <p:ext uri="{D42A27DB-BD31-4B8C-83A1-F6EECF244321}">
                <p14:modId xmlns:p14="http://schemas.microsoft.com/office/powerpoint/2010/main" val="2032386662"/>
              </p:ext>
            </p:extLst>
          </p:nvPr>
        </p:nvGraphicFramePr>
        <p:xfrm>
          <a:off x="838200" y="1905563"/>
          <a:ext cx="10603230" cy="44862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Footer Placeholder 5"/>
          <p:cNvSpPr>
            <a:spLocks noGrp="1"/>
          </p:cNvSpPr>
          <p:nvPr>
            <p:ph type="ftr" sz="quarter" idx="11"/>
          </p:nvPr>
        </p:nvSpPr>
        <p:spPr/>
        <p:txBody>
          <a:bodyPr/>
          <a:lstStyle/>
          <a:p>
            <a:r>
              <a:rPr lang="en-US" smtClean="0"/>
              <a:t>Draft</a:t>
            </a:r>
            <a:endParaRPr lang="en-US"/>
          </a:p>
        </p:txBody>
      </p:sp>
    </p:spTree>
    <p:extLst>
      <p:ext uri="{BB962C8B-B14F-4D97-AF65-F5344CB8AC3E}">
        <p14:creationId xmlns:p14="http://schemas.microsoft.com/office/powerpoint/2010/main" val="33183387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Governing Board Imperatives</a:t>
            </a:r>
            <a:endParaRPr lang="en-US" dirty="0"/>
          </a:p>
        </p:txBody>
      </p:sp>
      <p:sp>
        <p:nvSpPr>
          <p:cNvPr id="3" name="Content Placeholder 2"/>
          <p:cNvSpPr>
            <a:spLocks noGrp="1"/>
          </p:cNvSpPr>
          <p:nvPr>
            <p:ph idx="1"/>
          </p:nvPr>
        </p:nvSpPr>
        <p:spPr/>
        <p:txBody>
          <a:bodyPr/>
          <a:lstStyle/>
          <a:p>
            <a:r>
              <a:rPr lang="en-US" dirty="0" smtClean="0"/>
              <a:t>Institutional Effectiveness</a:t>
            </a:r>
          </a:p>
          <a:p>
            <a:r>
              <a:rPr lang="en-US" dirty="0" smtClean="0"/>
              <a:t>Learning Centered Institution for Student Access, Retention, and Success</a:t>
            </a:r>
          </a:p>
          <a:p>
            <a:r>
              <a:rPr lang="en-US" dirty="0" smtClean="0"/>
              <a:t>Resource Management for Efficiency, Effectiveness and Excellence</a:t>
            </a:r>
          </a:p>
          <a:p>
            <a:r>
              <a:rPr lang="en-US" dirty="0" smtClean="0"/>
              <a:t>Enhanced and Informed Governance and Leadership</a:t>
            </a:r>
            <a:endParaRPr lang="en-US" dirty="0"/>
          </a:p>
        </p:txBody>
      </p:sp>
      <p:sp>
        <p:nvSpPr>
          <p:cNvPr id="4" name="Date Placeholder 3"/>
          <p:cNvSpPr>
            <a:spLocks noGrp="1"/>
          </p:cNvSpPr>
          <p:nvPr>
            <p:ph type="dt" sz="half" idx="10"/>
          </p:nvPr>
        </p:nvSpPr>
        <p:spPr/>
        <p:txBody>
          <a:bodyPr/>
          <a:lstStyle/>
          <a:p>
            <a:fld id="{5497F1E4-6410-457B-A71C-18FD678BC039}" type="datetime1">
              <a:rPr lang="en-US" smtClean="0"/>
              <a:t>9/15/2016</a:t>
            </a:fld>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26</a:t>
            </a:fld>
            <a:endParaRPr lang="en-US"/>
          </a:p>
        </p:txBody>
      </p:sp>
      <p:sp>
        <p:nvSpPr>
          <p:cNvPr id="6" name="Footer Placeholder 5"/>
          <p:cNvSpPr>
            <a:spLocks noGrp="1"/>
          </p:cNvSpPr>
          <p:nvPr>
            <p:ph type="ftr" sz="quarter" idx="11"/>
          </p:nvPr>
        </p:nvSpPr>
        <p:spPr/>
        <p:txBody>
          <a:bodyPr/>
          <a:lstStyle/>
          <a:p>
            <a:r>
              <a:rPr lang="en-US" smtClean="0"/>
              <a:t>Draft</a:t>
            </a:r>
            <a:endParaRPr lang="en-US"/>
          </a:p>
        </p:txBody>
      </p:sp>
    </p:spTree>
    <p:extLst>
      <p:ext uri="{BB962C8B-B14F-4D97-AF65-F5344CB8AC3E}">
        <p14:creationId xmlns:p14="http://schemas.microsoft.com/office/powerpoint/2010/main" val="1994103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Alignment of the Governing Board Imperatives with the District Strategic Planning Goals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68408607"/>
              </p:ext>
            </p:extLst>
          </p:nvPr>
        </p:nvGraphicFramePr>
        <p:xfrm>
          <a:off x="694562" y="2358441"/>
          <a:ext cx="10369677" cy="3996639"/>
        </p:xfrm>
        <a:graphic>
          <a:graphicData uri="http://schemas.openxmlformats.org/drawingml/2006/table">
            <a:tbl>
              <a:tblPr firstRow="1" bandRow="1">
                <a:tableStyleId>{5C22544A-7EE6-4342-B048-85BDC9FD1C3A}</a:tableStyleId>
              </a:tblPr>
              <a:tblGrid>
                <a:gridCol w="2543938">
                  <a:extLst>
                    <a:ext uri="{9D8B030D-6E8A-4147-A177-3AD203B41FA5}">
                      <a16:colId xmlns:a16="http://schemas.microsoft.com/office/drawing/2014/main" val="20000"/>
                    </a:ext>
                  </a:extLst>
                </a:gridCol>
                <a:gridCol w="1760220">
                  <a:extLst>
                    <a:ext uri="{9D8B030D-6E8A-4147-A177-3AD203B41FA5}">
                      <a16:colId xmlns:a16="http://schemas.microsoft.com/office/drawing/2014/main" val="20001"/>
                    </a:ext>
                  </a:extLst>
                </a:gridCol>
                <a:gridCol w="1714500">
                  <a:extLst>
                    <a:ext uri="{9D8B030D-6E8A-4147-A177-3AD203B41FA5}">
                      <a16:colId xmlns:a16="http://schemas.microsoft.com/office/drawing/2014/main" val="20002"/>
                    </a:ext>
                  </a:extLst>
                </a:gridCol>
                <a:gridCol w="2590800">
                  <a:extLst>
                    <a:ext uri="{9D8B030D-6E8A-4147-A177-3AD203B41FA5}">
                      <a16:colId xmlns:a16="http://schemas.microsoft.com/office/drawing/2014/main" val="20003"/>
                    </a:ext>
                  </a:extLst>
                </a:gridCol>
                <a:gridCol w="1760219">
                  <a:extLst>
                    <a:ext uri="{9D8B030D-6E8A-4147-A177-3AD203B41FA5}">
                      <a16:colId xmlns:a16="http://schemas.microsoft.com/office/drawing/2014/main" val="20004"/>
                    </a:ext>
                  </a:extLst>
                </a:gridCol>
              </a:tblGrid>
              <a:tr h="445064">
                <a:tc rowSpan="3">
                  <a:txBody>
                    <a:bodyPr/>
                    <a:lstStyle/>
                    <a:p>
                      <a:pPr algn="ctr"/>
                      <a:r>
                        <a:rPr lang="en-US" dirty="0" smtClean="0"/>
                        <a:t>Governing</a:t>
                      </a:r>
                      <a:r>
                        <a:rPr lang="en-US" baseline="0" dirty="0" smtClean="0"/>
                        <a:t> Board Imperatives</a:t>
                      </a:r>
                      <a:endParaRPr lang="en-US" dirty="0"/>
                    </a:p>
                  </a:txBody>
                  <a:tcPr marL="76738" marR="76738" anchor="ctr"/>
                </a:tc>
                <a:tc gridSpan="4">
                  <a:txBody>
                    <a:bodyPr/>
                    <a:lstStyle/>
                    <a:p>
                      <a:pPr algn="ctr"/>
                      <a:r>
                        <a:rPr lang="en-US" sz="1800" b="1" kern="1200" dirty="0" smtClean="0">
                          <a:solidFill>
                            <a:schemeClr val="lt1"/>
                          </a:solidFill>
                          <a:effectLst/>
                          <a:latin typeface="+mn-lt"/>
                          <a:ea typeface="+mn-ea"/>
                          <a:cs typeface="+mn-cs"/>
                        </a:rPr>
                        <a:t>SBCCD District Strategic Plan Goals</a:t>
                      </a:r>
                      <a:endParaRPr lang="en-US" dirty="0"/>
                    </a:p>
                  </a:txBody>
                  <a:tcPr marL="76738" marR="76738"/>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445064">
                <a:tc vMerge="1">
                  <a:txBody>
                    <a:bodyPr/>
                    <a:lstStyle/>
                    <a:p>
                      <a:endParaRPr lang="en-US" dirty="0"/>
                    </a:p>
                  </a:txBody>
                  <a:tcPr/>
                </a:tc>
                <a:tc>
                  <a:txBody>
                    <a:bodyPr/>
                    <a:lstStyle/>
                    <a:p>
                      <a:pPr marL="0" marR="0" algn="ctr">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Goal 1: </a:t>
                      </a:r>
                      <a:r>
                        <a:rPr lang="en-US" sz="1000" b="1">
                          <a:effectLst/>
                          <a:latin typeface="NewBaskerville-Roman"/>
                          <a:ea typeface="Calibri" panose="020F0502020204030204" pitchFamily="34" charset="0"/>
                          <a:cs typeface="NewBaskerville-Roman"/>
                        </a:rPr>
                        <a:t>Student Success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7554" marR="57554" marT="0" marB="0" anchor="ctr"/>
                </a:tc>
                <a:tc>
                  <a:txBody>
                    <a:bodyPr/>
                    <a:lstStyle/>
                    <a:p>
                      <a:pPr marL="0" marR="0" algn="ctr">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Goal 2: </a:t>
                      </a:r>
                      <a:r>
                        <a:rPr lang="en-US" sz="1000" b="1">
                          <a:effectLst/>
                          <a:latin typeface="NewBaskerville-Roman"/>
                          <a:ea typeface="Calibri" panose="020F0502020204030204" pitchFamily="34" charset="0"/>
                          <a:cs typeface="NewBaskerville-Roman"/>
                        </a:rPr>
                        <a:t>Enrollment and Access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7554" marR="57554" marT="0" marB="0" anchor="ctr"/>
                </a:tc>
                <a:tc>
                  <a:txBody>
                    <a:bodyPr/>
                    <a:lstStyle/>
                    <a:p>
                      <a:pPr marL="0" marR="0" algn="ctr">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Goal 3: </a:t>
                      </a:r>
                      <a:r>
                        <a:rPr lang="en-US" sz="1000" b="1">
                          <a:effectLst/>
                          <a:latin typeface="NewBaskerville-Roman"/>
                          <a:ea typeface="Calibri" panose="020F0502020204030204" pitchFamily="34" charset="0"/>
                          <a:cs typeface="NewBaskerville-Roman"/>
                        </a:rPr>
                        <a:t>Partnerships of Strategic Importance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7554" marR="57554" marT="0" marB="0" anchor="ctr"/>
                </a:tc>
                <a:tc>
                  <a:txBody>
                    <a:bodyPr/>
                    <a:lstStyle/>
                    <a:p>
                      <a:pPr marL="0" marR="0" algn="ctr">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Goal 4:</a:t>
                      </a:r>
                      <a:r>
                        <a:rPr lang="en-US" sz="1000" b="1">
                          <a:effectLst/>
                          <a:latin typeface="NewBaskerville-Roman"/>
                          <a:ea typeface="Calibri" panose="020F0502020204030204" pitchFamily="34" charset="0"/>
                          <a:cs typeface="NewBaskerville-Roman"/>
                        </a:rPr>
                        <a:t> District Operational Systems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7554" marR="57554" marT="0" marB="0" anchor="ctr"/>
                </a:tc>
                <a:extLst>
                  <a:ext uri="{0D108BD9-81ED-4DB2-BD59-A6C34878D82A}">
                    <a16:rowId xmlns:a16="http://schemas.microsoft.com/office/drawing/2014/main" val="10001"/>
                  </a:ext>
                </a:extLst>
              </a:tr>
              <a:tr h="890113">
                <a:tc vMerge="1">
                  <a:txBody>
                    <a:bodyPr/>
                    <a:lstStyle/>
                    <a:p>
                      <a:endParaRPr lang="en-US" dirty="0"/>
                    </a:p>
                  </a:txBody>
                  <a:tcPr/>
                </a:tc>
                <a:tc>
                  <a:txBody>
                    <a:bodyPr/>
                    <a:lstStyle/>
                    <a:p>
                      <a:pPr marL="0" marR="0" algn="ctr">
                        <a:lnSpc>
                          <a:spcPct val="107000"/>
                        </a:lnSpc>
                        <a:spcBef>
                          <a:spcPts val="0"/>
                        </a:spcBef>
                        <a:spcAft>
                          <a:spcPts val="0"/>
                        </a:spcAft>
                      </a:pPr>
                      <a:r>
                        <a:rPr lang="en-US" sz="1000">
                          <a:effectLst/>
                          <a:latin typeface="NewBaskerville-Roman"/>
                          <a:ea typeface="Calibri" panose="020F0502020204030204" pitchFamily="34" charset="0"/>
                          <a:cs typeface="NewBaskerville-Roman"/>
                        </a:rPr>
                        <a:t>Provide the programs and services necessary to enable all students to achieve their educational and career goals.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7554" marR="57554" marT="0" marB="0" anchor="ctr"/>
                </a:tc>
                <a:tc>
                  <a:txBody>
                    <a:bodyPr/>
                    <a:lstStyle/>
                    <a:p>
                      <a:pPr marL="0" marR="0" algn="ctr">
                        <a:lnSpc>
                          <a:spcPct val="107000"/>
                        </a:lnSpc>
                        <a:spcBef>
                          <a:spcPts val="0"/>
                        </a:spcBef>
                        <a:spcAft>
                          <a:spcPts val="0"/>
                        </a:spcAft>
                      </a:pPr>
                      <a:r>
                        <a:rPr lang="en-US" sz="1000">
                          <a:effectLst/>
                          <a:latin typeface="NewBaskerville-Roman"/>
                          <a:ea typeface="Calibri" panose="020F0502020204030204" pitchFamily="34" charset="0"/>
                          <a:cs typeface="NewBaskerville-Roman"/>
                        </a:rPr>
                        <a:t>Increase access to higher education for populations in our region.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7554" marR="57554" marT="0" marB="0" anchor="ctr"/>
                </a:tc>
                <a:tc>
                  <a:txBody>
                    <a:bodyPr/>
                    <a:lstStyle/>
                    <a:p>
                      <a:pPr marL="0" marR="0" algn="ctr">
                        <a:lnSpc>
                          <a:spcPct val="107000"/>
                        </a:lnSpc>
                        <a:spcBef>
                          <a:spcPts val="0"/>
                        </a:spcBef>
                        <a:spcAft>
                          <a:spcPts val="0"/>
                        </a:spcAft>
                      </a:pPr>
                      <a:r>
                        <a:rPr lang="en-US" sz="1000">
                          <a:effectLst/>
                          <a:latin typeface="NewBaskerville-Roman"/>
                          <a:ea typeface="Calibri" panose="020F0502020204030204" pitchFamily="34" charset="0"/>
                          <a:cs typeface="NewBaskerville-Roman"/>
                        </a:rPr>
                        <a:t>Invest in strategic relationships and collaborate with partners in higher education, PK-12 education, business and workforce development, government, and other community organizations.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7554" marR="57554" marT="0" marB="0" anchor="ctr"/>
                </a:tc>
                <a:tc>
                  <a:txBody>
                    <a:bodyPr/>
                    <a:lstStyle/>
                    <a:p>
                      <a:pPr marL="0" marR="0" algn="ctr">
                        <a:lnSpc>
                          <a:spcPct val="107000"/>
                        </a:lnSpc>
                        <a:spcBef>
                          <a:spcPts val="0"/>
                        </a:spcBef>
                        <a:spcAft>
                          <a:spcPts val="0"/>
                        </a:spcAft>
                      </a:pPr>
                      <a:r>
                        <a:rPr lang="en-US" sz="1000" dirty="0">
                          <a:effectLst/>
                          <a:latin typeface="NewBaskerville-Roman"/>
                          <a:ea typeface="Calibri" panose="020F0502020204030204" pitchFamily="34" charset="0"/>
                          <a:cs typeface="NewBaskerville-Roman"/>
                        </a:rPr>
                        <a:t>Improve the District systems to increase administrative and operational efficiency and effectiveness.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7554" marR="57554" marT="0" marB="0" anchor="ctr"/>
                </a:tc>
                <a:extLst>
                  <a:ext uri="{0D108BD9-81ED-4DB2-BD59-A6C34878D82A}">
                    <a16:rowId xmlns:a16="http://schemas.microsoft.com/office/drawing/2014/main" val="10002"/>
                  </a:ext>
                </a:extLst>
              </a:tr>
              <a:tr h="462745">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 Institutional Effectiveness (Board Imperative I)</a:t>
                      </a:r>
                    </a:p>
                  </a:txBody>
                  <a:tcPr marL="57554" marR="57554" marT="0" marB="0"/>
                </a:tc>
                <a:tc>
                  <a:txBody>
                    <a:bodyPr/>
                    <a:lstStyle/>
                    <a:p>
                      <a:pPr algn="ctr"/>
                      <a:r>
                        <a:rPr lang="en-US" dirty="0" smtClean="0"/>
                        <a:t>X</a:t>
                      </a:r>
                      <a:endParaRPr lang="en-US" dirty="0"/>
                    </a:p>
                  </a:txBody>
                  <a:tcPr marL="76738" marR="76738" anchor="ctr"/>
                </a:tc>
                <a:tc>
                  <a:txBody>
                    <a:bodyPr/>
                    <a:lstStyle/>
                    <a:p>
                      <a:pPr algn="ctr"/>
                      <a:endParaRPr lang="en-US" dirty="0"/>
                    </a:p>
                  </a:txBody>
                  <a:tcPr marL="76738" marR="76738" anchor="ctr"/>
                </a:tc>
                <a:tc>
                  <a:txBody>
                    <a:bodyPr/>
                    <a:lstStyle/>
                    <a:p>
                      <a:pPr algn="ctr"/>
                      <a:endParaRPr lang="en-US" dirty="0"/>
                    </a:p>
                  </a:txBody>
                  <a:tcPr marL="76738" marR="76738" anchor="ctr"/>
                </a:tc>
                <a:tc>
                  <a:txBody>
                    <a:bodyPr/>
                    <a:lstStyle/>
                    <a:p>
                      <a:pPr algn="ctr"/>
                      <a:endParaRPr lang="en-US" dirty="0"/>
                    </a:p>
                  </a:txBody>
                  <a:tcPr marL="76738" marR="76738" anchor="ctr"/>
                </a:tc>
                <a:extLst>
                  <a:ext uri="{0D108BD9-81ED-4DB2-BD59-A6C34878D82A}">
                    <a16:rowId xmlns:a16="http://schemas.microsoft.com/office/drawing/2014/main" val="10003"/>
                  </a:ext>
                </a:extLst>
              </a:tr>
              <a:tr h="694118">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2. </a:t>
                      </a:r>
                      <a:r>
                        <a:rPr lang="en-US" sz="1100">
                          <a:effectLst/>
                          <a:latin typeface="Calibri" panose="020F0502020204030204" pitchFamily="34" charset="0"/>
                          <a:ea typeface="Calibri" panose="020F0502020204030204" pitchFamily="34" charset="0"/>
                          <a:cs typeface="NewBaskerville-Roman"/>
                        </a:rPr>
                        <a:t>Learning-Centered Institution for Student Access, Retention and Success (Board Imperative II)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7554" marR="57554" marT="0" marB="0"/>
                </a:tc>
                <a:tc>
                  <a:txBody>
                    <a:bodyPr/>
                    <a:lstStyle/>
                    <a:p>
                      <a:pPr algn="ctr"/>
                      <a:endParaRPr lang="en-US"/>
                    </a:p>
                  </a:txBody>
                  <a:tcPr marL="76738" marR="76738" anchor="ctr"/>
                </a:tc>
                <a:tc>
                  <a:txBody>
                    <a:bodyPr/>
                    <a:lstStyle/>
                    <a:p>
                      <a:pPr algn="ctr"/>
                      <a:r>
                        <a:rPr lang="en-US" dirty="0" smtClean="0"/>
                        <a:t>X</a:t>
                      </a:r>
                      <a:endParaRPr lang="en-US" dirty="0"/>
                    </a:p>
                  </a:txBody>
                  <a:tcPr marL="76738" marR="76738" anchor="ctr"/>
                </a:tc>
                <a:tc>
                  <a:txBody>
                    <a:bodyPr/>
                    <a:lstStyle/>
                    <a:p>
                      <a:pPr algn="ctr"/>
                      <a:endParaRPr lang="en-US"/>
                    </a:p>
                  </a:txBody>
                  <a:tcPr marL="76738" marR="76738" anchor="ctr"/>
                </a:tc>
                <a:tc>
                  <a:txBody>
                    <a:bodyPr/>
                    <a:lstStyle/>
                    <a:p>
                      <a:pPr algn="ctr"/>
                      <a:endParaRPr lang="en-US" dirty="0"/>
                    </a:p>
                  </a:txBody>
                  <a:tcPr marL="76738" marR="76738" anchor="ctr"/>
                </a:tc>
                <a:extLst>
                  <a:ext uri="{0D108BD9-81ED-4DB2-BD59-A6C34878D82A}">
                    <a16:rowId xmlns:a16="http://schemas.microsoft.com/office/drawing/2014/main" val="10004"/>
                  </a:ext>
                </a:extLst>
              </a:tr>
              <a:tr h="609957">
                <a:tc>
                  <a:txBody>
                    <a:bodyPr/>
                    <a:lstStyle/>
                    <a:p>
                      <a:pPr marL="0" marR="0">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 </a:t>
                      </a:r>
                      <a:r>
                        <a:rPr lang="en-US" sz="1100">
                          <a:effectLst/>
                          <a:latin typeface="Calibri" panose="020F0502020204030204" pitchFamily="34" charset="0"/>
                          <a:ea typeface="Calibri" panose="020F0502020204030204" pitchFamily="34" charset="0"/>
                          <a:cs typeface="NewBaskerville-Roman"/>
                        </a:rPr>
                        <a:t>Resource Management for Efficiency, Effectiveness and Excellence (Board Imperative III)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7554" marR="57554" marT="0" marB="0"/>
                </a:tc>
                <a:tc>
                  <a:txBody>
                    <a:bodyPr/>
                    <a:lstStyle/>
                    <a:p>
                      <a:pPr algn="ctr"/>
                      <a:endParaRPr lang="en-US"/>
                    </a:p>
                  </a:txBody>
                  <a:tcPr marL="76738" marR="76738" anchor="ctr"/>
                </a:tc>
                <a:tc>
                  <a:txBody>
                    <a:bodyPr/>
                    <a:lstStyle/>
                    <a:p>
                      <a:pPr algn="ctr"/>
                      <a:endParaRPr lang="en-US"/>
                    </a:p>
                  </a:txBody>
                  <a:tcPr marL="76738" marR="76738" anchor="ctr"/>
                </a:tc>
                <a:tc>
                  <a:txBody>
                    <a:bodyPr/>
                    <a:lstStyle/>
                    <a:p>
                      <a:pPr algn="ctr"/>
                      <a:r>
                        <a:rPr lang="en-US" dirty="0" smtClean="0"/>
                        <a:t>X</a:t>
                      </a:r>
                      <a:endParaRPr lang="en-US" dirty="0"/>
                    </a:p>
                  </a:txBody>
                  <a:tcPr marL="76738" marR="76738" anchor="ctr"/>
                </a:tc>
                <a:tc>
                  <a:txBody>
                    <a:bodyPr/>
                    <a:lstStyle/>
                    <a:p>
                      <a:pPr algn="ctr"/>
                      <a:endParaRPr lang="en-US" dirty="0"/>
                    </a:p>
                  </a:txBody>
                  <a:tcPr marL="76738" marR="76738" anchor="ctr"/>
                </a:tc>
                <a:extLst>
                  <a:ext uri="{0D108BD9-81ED-4DB2-BD59-A6C34878D82A}">
                    <a16:rowId xmlns:a16="http://schemas.microsoft.com/office/drawing/2014/main" val="10005"/>
                  </a:ext>
                </a:extLst>
              </a:tr>
              <a:tr h="449578">
                <a:tc>
                  <a:txBody>
                    <a:bodyPr/>
                    <a:lstStyle/>
                    <a:p>
                      <a:pPr marL="0" marR="0">
                        <a:lnSpc>
                          <a:spcPct val="11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4. </a:t>
                      </a:r>
                      <a:r>
                        <a:rPr lang="en-US" sz="1100" dirty="0">
                          <a:effectLst/>
                          <a:latin typeface="Calibri" panose="020F0502020204030204" pitchFamily="34" charset="0"/>
                          <a:ea typeface="Calibri" panose="020F0502020204030204" pitchFamily="34" charset="0"/>
                          <a:cs typeface="NewBaskerville-Roman"/>
                        </a:rPr>
                        <a:t>Enhanced and Informed Governance, and Leadership (Board Imperative IV)</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7554" marR="57554" marT="0" marB="0"/>
                </a:tc>
                <a:tc>
                  <a:txBody>
                    <a:bodyPr/>
                    <a:lstStyle/>
                    <a:p>
                      <a:pPr algn="ctr"/>
                      <a:endParaRPr lang="en-US"/>
                    </a:p>
                  </a:txBody>
                  <a:tcPr marL="76738" marR="76738" anchor="ctr"/>
                </a:tc>
                <a:tc>
                  <a:txBody>
                    <a:bodyPr/>
                    <a:lstStyle/>
                    <a:p>
                      <a:pPr algn="ctr"/>
                      <a:endParaRPr lang="en-US"/>
                    </a:p>
                  </a:txBody>
                  <a:tcPr marL="76738" marR="76738" anchor="ctr"/>
                </a:tc>
                <a:tc>
                  <a:txBody>
                    <a:bodyPr/>
                    <a:lstStyle/>
                    <a:p>
                      <a:pPr algn="ctr"/>
                      <a:endParaRPr lang="en-US"/>
                    </a:p>
                  </a:txBody>
                  <a:tcPr marL="76738" marR="76738" anchor="ctr"/>
                </a:tc>
                <a:tc>
                  <a:txBody>
                    <a:bodyPr/>
                    <a:lstStyle/>
                    <a:p>
                      <a:pPr algn="ctr"/>
                      <a:r>
                        <a:rPr lang="en-US" dirty="0" smtClean="0"/>
                        <a:t>X</a:t>
                      </a:r>
                      <a:endParaRPr lang="en-US" dirty="0"/>
                    </a:p>
                  </a:txBody>
                  <a:tcPr marL="76738" marR="76738" anchor="ctr"/>
                </a:tc>
                <a:extLst>
                  <a:ext uri="{0D108BD9-81ED-4DB2-BD59-A6C34878D82A}">
                    <a16:rowId xmlns:a16="http://schemas.microsoft.com/office/drawing/2014/main" val="10006"/>
                  </a:ext>
                </a:extLst>
              </a:tr>
            </a:tbl>
          </a:graphicData>
        </a:graphic>
      </p:graphicFrame>
      <p:sp>
        <p:nvSpPr>
          <p:cNvPr id="3" name="Date Placeholder 2"/>
          <p:cNvSpPr>
            <a:spLocks noGrp="1"/>
          </p:cNvSpPr>
          <p:nvPr>
            <p:ph type="dt" sz="half" idx="10"/>
          </p:nvPr>
        </p:nvSpPr>
        <p:spPr/>
        <p:txBody>
          <a:bodyPr/>
          <a:lstStyle/>
          <a:p>
            <a:fld id="{7B548B52-5F09-47BD-95C5-8EF4AE355C2F}" type="datetime1">
              <a:rPr lang="en-US" smtClean="0"/>
              <a:t>9/15/2016</a:t>
            </a:fld>
            <a:endParaRPr lang="en-US"/>
          </a:p>
        </p:txBody>
      </p:sp>
      <p:sp>
        <p:nvSpPr>
          <p:cNvPr id="4" name="Slide Number Placeholder 3"/>
          <p:cNvSpPr>
            <a:spLocks noGrp="1"/>
          </p:cNvSpPr>
          <p:nvPr>
            <p:ph type="sldNum" sz="quarter" idx="12"/>
          </p:nvPr>
        </p:nvSpPr>
        <p:spPr/>
        <p:txBody>
          <a:bodyPr/>
          <a:lstStyle/>
          <a:p>
            <a:fld id="{520F3902-2A5E-4DF1-AE85-93D7428F5AC8}" type="slidenum">
              <a:rPr lang="en-US" smtClean="0"/>
              <a:t>27</a:t>
            </a:fld>
            <a:endParaRPr lang="en-US"/>
          </a:p>
        </p:txBody>
      </p:sp>
      <p:sp>
        <p:nvSpPr>
          <p:cNvPr id="6" name="Footer Placeholder 5"/>
          <p:cNvSpPr>
            <a:spLocks noGrp="1"/>
          </p:cNvSpPr>
          <p:nvPr>
            <p:ph type="ftr" sz="quarter" idx="11"/>
          </p:nvPr>
        </p:nvSpPr>
        <p:spPr/>
        <p:txBody>
          <a:bodyPr/>
          <a:lstStyle/>
          <a:p>
            <a:r>
              <a:rPr lang="en-US" smtClean="0"/>
              <a:t>Draft</a:t>
            </a:r>
            <a:endParaRPr lang="en-US"/>
          </a:p>
        </p:txBody>
      </p:sp>
    </p:spTree>
    <p:extLst>
      <p:ext uri="{BB962C8B-B14F-4D97-AF65-F5344CB8AC3E}">
        <p14:creationId xmlns:p14="http://schemas.microsoft.com/office/powerpoint/2010/main" val="21094311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Goals, Objectives, and Actions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4E86690C-AD1B-45BD-8282-1FFEE8A9B0BC}" type="datetime1">
              <a:rPr lang="en-US" smtClean="0"/>
              <a:t>9/15/2016</a:t>
            </a:fld>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28</a:t>
            </a:fld>
            <a:endParaRPr lang="en-US"/>
          </a:p>
        </p:txBody>
      </p:sp>
      <p:sp>
        <p:nvSpPr>
          <p:cNvPr id="6" name="Footer Placeholder 5"/>
          <p:cNvSpPr>
            <a:spLocks noGrp="1"/>
          </p:cNvSpPr>
          <p:nvPr>
            <p:ph type="ftr" sz="quarter" idx="11"/>
          </p:nvPr>
        </p:nvSpPr>
        <p:spPr/>
        <p:txBody>
          <a:bodyPr/>
          <a:lstStyle/>
          <a:p>
            <a:r>
              <a:rPr lang="en-US" smtClean="0"/>
              <a:t>Draft</a:t>
            </a:r>
            <a:endParaRPr lang="en-US"/>
          </a:p>
        </p:txBody>
      </p:sp>
    </p:spTree>
    <p:extLst>
      <p:ext uri="{BB962C8B-B14F-4D97-AF65-F5344CB8AC3E}">
        <p14:creationId xmlns:p14="http://schemas.microsoft.com/office/powerpoint/2010/main" val="24386941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SBCCD District QEIs and Progress on Each</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2855FF72-B784-4FC8-A0E4-27FB6408E895}" type="datetime1">
              <a:rPr lang="en-US" smtClean="0"/>
              <a:t>9/15/2016</a:t>
            </a:fld>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29</a:t>
            </a:fld>
            <a:endParaRPr lang="en-US"/>
          </a:p>
        </p:txBody>
      </p:sp>
      <p:sp>
        <p:nvSpPr>
          <p:cNvPr id="6" name="Footer Placeholder 5"/>
          <p:cNvSpPr>
            <a:spLocks noGrp="1"/>
          </p:cNvSpPr>
          <p:nvPr>
            <p:ph type="ftr" sz="quarter" idx="11"/>
          </p:nvPr>
        </p:nvSpPr>
        <p:spPr/>
        <p:txBody>
          <a:bodyPr/>
          <a:lstStyle/>
          <a:p>
            <a:r>
              <a:rPr lang="en-US" smtClean="0"/>
              <a:t>Draft</a:t>
            </a:r>
            <a:endParaRPr lang="en-US"/>
          </a:p>
        </p:txBody>
      </p:sp>
    </p:spTree>
    <p:extLst>
      <p:ext uri="{BB962C8B-B14F-4D97-AF65-F5344CB8AC3E}">
        <p14:creationId xmlns:p14="http://schemas.microsoft.com/office/powerpoint/2010/main" val="7599898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Suggestions</a:t>
            </a:r>
            <a:endParaRPr lang="en-US" dirty="0"/>
          </a:p>
        </p:txBody>
      </p:sp>
      <p:sp>
        <p:nvSpPr>
          <p:cNvPr id="3" name="Content Placeholder 2"/>
          <p:cNvSpPr>
            <a:spLocks noGrp="1"/>
          </p:cNvSpPr>
          <p:nvPr>
            <p:ph idx="1"/>
          </p:nvPr>
        </p:nvSpPr>
        <p:spPr/>
        <p:txBody>
          <a:bodyPr/>
          <a:lstStyle/>
          <a:p>
            <a:r>
              <a:rPr lang="en-US" dirty="0" smtClean="0"/>
              <a:t>Governing Board felt that they were not well informed or engaged on the progress being made on the District Strategic Plan</a:t>
            </a:r>
          </a:p>
          <a:p>
            <a:r>
              <a:rPr lang="en-US" dirty="0" smtClean="0"/>
              <a:t>District Strategic Planning Committee felt that the communication between the Governing Board and the Committee needed to be improved</a:t>
            </a:r>
          </a:p>
          <a:p>
            <a:r>
              <a:rPr lang="en-US" dirty="0" smtClean="0"/>
              <a:t>As a result, drafted the Governing Board Planning Process</a:t>
            </a:r>
            <a:endParaRPr lang="en-US" dirty="0"/>
          </a:p>
        </p:txBody>
      </p:sp>
      <p:sp>
        <p:nvSpPr>
          <p:cNvPr id="4" name="Date Placeholder 3"/>
          <p:cNvSpPr>
            <a:spLocks noGrp="1"/>
          </p:cNvSpPr>
          <p:nvPr>
            <p:ph type="dt" sz="half" idx="10"/>
          </p:nvPr>
        </p:nvSpPr>
        <p:spPr/>
        <p:txBody>
          <a:bodyPr/>
          <a:lstStyle/>
          <a:p>
            <a:fld id="{35DECB24-305E-4B3C-9E7A-E47E24839C3D}" type="datetime1">
              <a:rPr lang="en-US" smtClean="0"/>
              <a:t>9/15/2016</a:t>
            </a:fld>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3</a:t>
            </a:fld>
            <a:endParaRPr lang="en-US"/>
          </a:p>
        </p:txBody>
      </p:sp>
      <p:sp>
        <p:nvSpPr>
          <p:cNvPr id="6" name="Footer Placeholder 5"/>
          <p:cNvSpPr>
            <a:spLocks noGrp="1"/>
          </p:cNvSpPr>
          <p:nvPr>
            <p:ph type="ftr" sz="quarter" idx="11"/>
          </p:nvPr>
        </p:nvSpPr>
        <p:spPr/>
        <p:txBody>
          <a:bodyPr/>
          <a:lstStyle/>
          <a:p>
            <a:r>
              <a:rPr lang="en-US" smtClean="0"/>
              <a:t>Draft</a:t>
            </a:r>
            <a:endParaRPr lang="en-US"/>
          </a:p>
        </p:txBody>
      </p:sp>
    </p:spTree>
    <p:extLst>
      <p:ext uri="{BB962C8B-B14F-4D97-AF65-F5344CB8AC3E}">
        <p14:creationId xmlns:p14="http://schemas.microsoft.com/office/powerpoint/2010/main" val="191518106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Entity Presentations on progress, goals, and objectives</a:t>
            </a:r>
            <a:endParaRPr lang="en-US" dirty="0"/>
          </a:p>
        </p:txBody>
      </p:sp>
      <p:sp>
        <p:nvSpPr>
          <p:cNvPr id="3" name="Content Placeholder 2"/>
          <p:cNvSpPr>
            <a:spLocks noGrp="1"/>
          </p:cNvSpPr>
          <p:nvPr>
            <p:ph idx="1"/>
          </p:nvPr>
        </p:nvSpPr>
        <p:spPr/>
        <p:txBody>
          <a:bodyPr/>
          <a:lstStyle/>
          <a:p>
            <a:r>
              <a:rPr lang="en-US" dirty="0" smtClean="0"/>
              <a:t>EDCT</a:t>
            </a:r>
          </a:p>
          <a:p>
            <a:r>
              <a:rPr lang="en-US" dirty="0" smtClean="0"/>
              <a:t>KVCR</a:t>
            </a:r>
          </a:p>
          <a:p>
            <a:r>
              <a:rPr lang="en-US" dirty="0" smtClean="0"/>
              <a:t>Crafton</a:t>
            </a:r>
          </a:p>
          <a:p>
            <a:r>
              <a:rPr lang="en-US" dirty="0" smtClean="0"/>
              <a:t>Valley</a:t>
            </a:r>
            <a:endParaRPr lang="en-US" dirty="0"/>
          </a:p>
        </p:txBody>
      </p:sp>
      <p:sp>
        <p:nvSpPr>
          <p:cNvPr id="4" name="Date Placeholder 3"/>
          <p:cNvSpPr>
            <a:spLocks noGrp="1"/>
          </p:cNvSpPr>
          <p:nvPr>
            <p:ph type="dt" sz="half" idx="10"/>
          </p:nvPr>
        </p:nvSpPr>
        <p:spPr/>
        <p:txBody>
          <a:bodyPr/>
          <a:lstStyle/>
          <a:p>
            <a:fld id="{062E8455-4F02-4A5F-8394-155990E0C237}" type="datetime1">
              <a:rPr lang="en-US" smtClean="0"/>
              <a:t>9/15/2016</a:t>
            </a:fld>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30</a:t>
            </a:fld>
            <a:endParaRPr lang="en-US"/>
          </a:p>
        </p:txBody>
      </p:sp>
      <p:sp>
        <p:nvSpPr>
          <p:cNvPr id="6" name="Footer Placeholder 5"/>
          <p:cNvSpPr>
            <a:spLocks noGrp="1"/>
          </p:cNvSpPr>
          <p:nvPr>
            <p:ph type="ftr" sz="quarter" idx="11"/>
          </p:nvPr>
        </p:nvSpPr>
        <p:spPr/>
        <p:txBody>
          <a:bodyPr/>
          <a:lstStyle/>
          <a:p>
            <a:r>
              <a:rPr lang="en-US" smtClean="0"/>
              <a:t>Draft</a:t>
            </a:r>
            <a:endParaRPr lang="en-US"/>
          </a:p>
        </p:txBody>
      </p:sp>
    </p:spTree>
    <p:extLst>
      <p:ext uri="{BB962C8B-B14F-4D97-AF65-F5344CB8AC3E}">
        <p14:creationId xmlns:p14="http://schemas.microsoft.com/office/powerpoint/2010/main" val="18500077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302046DB-EAF6-432B-9B69-9C648F254236}" type="datetime1">
              <a:rPr lang="en-US" smtClean="0"/>
              <a:t>9/15/2016</a:t>
            </a:fld>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31</a:t>
            </a:fld>
            <a:endParaRPr lang="en-US"/>
          </a:p>
        </p:txBody>
      </p:sp>
      <p:sp>
        <p:nvSpPr>
          <p:cNvPr id="6" name="Footer Placeholder 5"/>
          <p:cNvSpPr>
            <a:spLocks noGrp="1"/>
          </p:cNvSpPr>
          <p:nvPr>
            <p:ph type="ftr" sz="quarter" idx="11"/>
          </p:nvPr>
        </p:nvSpPr>
        <p:spPr/>
        <p:txBody>
          <a:bodyPr/>
          <a:lstStyle/>
          <a:p>
            <a:r>
              <a:rPr lang="en-US" smtClean="0"/>
              <a:t>Draft</a:t>
            </a:r>
            <a:endParaRPr lang="en-US"/>
          </a:p>
        </p:txBody>
      </p:sp>
    </p:spTree>
    <p:extLst>
      <p:ext uri="{BB962C8B-B14F-4D97-AF65-F5344CB8AC3E}">
        <p14:creationId xmlns:p14="http://schemas.microsoft.com/office/powerpoint/2010/main" val="37526143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Chancellor’s Cabinet approved objectives for the year</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F2EDEB49-F91E-4768-A2C9-369E91D15C1B}" type="datetime1">
              <a:rPr lang="en-US" smtClean="0"/>
              <a:t>9/15/2016</a:t>
            </a:fld>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32</a:t>
            </a:fld>
            <a:endParaRPr lang="en-US"/>
          </a:p>
        </p:txBody>
      </p:sp>
      <p:sp>
        <p:nvSpPr>
          <p:cNvPr id="6" name="Footer Placeholder 5"/>
          <p:cNvSpPr>
            <a:spLocks noGrp="1"/>
          </p:cNvSpPr>
          <p:nvPr>
            <p:ph type="ftr" sz="quarter" idx="11"/>
          </p:nvPr>
        </p:nvSpPr>
        <p:spPr/>
        <p:txBody>
          <a:bodyPr/>
          <a:lstStyle/>
          <a:p>
            <a:r>
              <a:rPr lang="en-US" smtClean="0"/>
              <a:t>Draft</a:t>
            </a:r>
            <a:endParaRPr lang="en-US"/>
          </a:p>
        </p:txBody>
      </p:sp>
    </p:spTree>
    <p:extLst>
      <p:ext uri="{BB962C8B-B14F-4D97-AF65-F5344CB8AC3E}">
        <p14:creationId xmlns:p14="http://schemas.microsoft.com/office/powerpoint/2010/main" val="2948740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C8CE1E97-4D88-42CC-8F00-E9730C1E59AA}" type="datetime1">
              <a:rPr lang="en-US" smtClean="0"/>
              <a:t>9/15/2016</a:t>
            </a:fld>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33</a:t>
            </a:fld>
            <a:endParaRPr lang="en-US"/>
          </a:p>
        </p:txBody>
      </p:sp>
      <p:sp>
        <p:nvSpPr>
          <p:cNvPr id="6" name="Footer Placeholder 5"/>
          <p:cNvSpPr>
            <a:spLocks noGrp="1"/>
          </p:cNvSpPr>
          <p:nvPr>
            <p:ph type="ftr" sz="quarter" idx="11"/>
          </p:nvPr>
        </p:nvSpPr>
        <p:spPr/>
        <p:txBody>
          <a:bodyPr/>
          <a:lstStyle/>
          <a:p>
            <a:r>
              <a:rPr lang="en-US" smtClean="0"/>
              <a:t>Draft</a:t>
            </a:r>
            <a:endParaRPr lang="en-US"/>
          </a:p>
        </p:txBody>
      </p:sp>
    </p:spTree>
    <p:extLst>
      <p:ext uri="{BB962C8B-B14F-4D97-AF65-F5344CB8AC3E}">
        <p14:creationId xmlns:p14="http://schemas.microsoft.com/office/powerpoint/2010/main" val="41806256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Board of Trustee objectives from prior year</a:t>
            </a:r>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395FEB79-366B-42A1-8659-84ACFE4935B7}" type="datetime1">
              <a:rPr lang="en-US" smtClean="0"/>
              <a:t>9/15/2016</a:t>
            </a:fld>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34</a:t>
            </a:fld>
            <a:endParaRPr lang="en-US"/>
          </a:p>
        </p:txBody>
      </p:sp>
      <p:sp>
        <p:nvSpPr>
          <p:cNvPr id="6" name="Footer Placeholder 5"/>
          <p:cNvSpPr>
            <a:spLocks noGrp="1"/>
          </p:cNvSpPr>
          <p:nvPr>
            <p:ph type="ftr" sz="quarter" idx="11"/>
          </p:nvPr>
        </p:nvSpPr>
        <p:spPr/>
        <p:txBody>
          <a:bodyPr/>
          <a:lstStyle/>
          <a:p>
            <a:r>
              <a:rPr lang="en-US" smtClean="0"/>
              <a:t>Draft</a:t>
            </a:r>
            <a:endParaRPr lang="en-US"/>
          </a:p>
        </p:txBody>
      </p:sp>
    </p:spTree>
    <p:extLst>
      <p:ext uri="{BB962C8B-B14F-4D97-AF65-F5344CB8AC3E}">
        <p14:creationId xmlns:p14="http://schemas.microsoft.com/office/powerpoint/2010/main" val="39498528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0D7767CB-9511-4AAE-8661-6C4B28219DEB}" type="datetime1">
              <a:rPr lang="en-US" smtClean="0"/>
              <a:t>9/15/2016</a:t>
            </a:fld>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35</a:t>
            </a:fld>
            <a:endParaRPr lang="en-US"/>
          </a:p>
        </p:txBody>
      </p:sp>
      <p:sp>
        <p:nvSpPr>
          <p:cNvPr id="6" name="Footer Placeholder 5"/>
          <p:cNvSpPr>
            <a:spLocks noGrp="1"/>
          </p:cNvSpPr>
          <p:nvPr>
            <p:ph type="ftr" sz="quarter" idx="11"/>
          </p:nvPr>
        </p:nvSpPr>
        <p:spPr/>
        <p:txBody>
          <a:bodyPr/>
          <a:lstStyle/>
          <a:p>
            <a:r>
              <a:rPr lang="en-US" smtClean="0"/>
              <a:t>Draft</a:t>
            </a:r>
            <a:endParaRPr lang="en-US"/>
          </a:p>
        </p:txBody>
      </p:sp>
    </p:spTree>
    <p:extLst>
      <p:ext uri="{BB962C8B-B14F-4D97-AF65-F5344CB8AC3E}">
        <p14:creationId xmlns:p14="http://schemas.microsoft.com/office/powerpoint/2010/main" val="25531001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 Board of Trustee objectives for the coming year</a:t>
            </a:r>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850D2F60-13F0-4223-8D38-246188175722}" type="datetime1">
              <a:rPr lang="en-US" smtClean="0"/>
              <a:t>9/15/2016</a:t>
            </a:fld>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36</a:t>
            </a:fld>
            <a:endParaRPr lang="en-US"/>
          </a:p>
        </p:txBody>
      </p:sp>
      <p:sp>
        <p:nvSpPr>
          <p:cNvPr id="6" name="Footer Placeholder 5"/>
          <p:cNvSpPr>
            <a:spLocks noGrp="1"/>
          </p:cNvSpPr>
          <p:nvPr>
            <p:ph type="ftr" sz="quarter" idx="11"/>
          </p:nvPr>
        </p:nvSpPr>
        <p:spPr/>
        <p:txBody>
          <a:bodyPr/>
          <a:lstStyle/>
          <a:p>
            <a:r>
              <a:rPr lang="en-US" smtClean="0"/>
              <a:t>Draft</a:t>
            </a:r>
            <a:endParaRPr lang="en-US"/>
          </a:p>
        </p:txBody>
      </p:sp>
    </p:spTree>
    <p:extLst>
      <p:ext uri="{BB962C8B-B14F-4D97-AF65-F5344CB8AC3E}">
        <p14:creationId xmlns:p14="http://schemas.microsoft.com/office/powerpoint/2010/main" val="397837138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C60B33C6-0716-4F03-AC76-B2E2A5988116}" type="datetime1">
              <a:rPr lang="en-US" smtClean="0"/>
              <a:t>9/15/2016</a:t>
            </a:fld>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37</a:t>
            </a:fld>
            <a:endParaRPr lang="en-US"/>
          </a:p>
        </p:txBody>
      </p:sp>
      <p:sp>
        <p:nvSpPr>
          <p:cNvPr id="6" name="Footer Placeholder 5"/>
          <p:cNvSpPr>
            <a:spLocks noGrp="1"/>
          </p:cNvSpPr>
          <p:nvPr>
            <p:ph type="ftr" sz="quarter" idx="11"/>
          </p:nvPr>
        </p:nvSpPr>
        <p:spPr/>
        <p:txBody>
          <a:bodyPr/>
          <a:lstStyle/>
          <a:p>
            <a:r>
              <a:rPr lang="en-US" smtClean="0"/>
              <a:t>Draft</a:t>
            </a:r>
            <a:endParaRPr lang="en-US"/>
          </a:p>
        </p:txBody>
      </p:sp>
    </p:spTree>
    <p:extLst>
      <p:ext uri="{BB962C8B-B14F-4D97-AF65-F5344CB8AC3E}">
        <p14:creationId xmlns:p14="http://schemas.microsoft.com/office/powerpoint/2010/main" val="26950906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Questions/Discussion</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fld id="{12CF38C7-B19D-4AF1-86DC-386DC21DEE90}" type="datetime1">
              <a:rPr lang="en-US" smtClean="0"/>
              <a:t>9/15/2016</a:t>
            </a:fld>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38</a:t>
            </a:fld>
            <a:endParaRPr lang="en-US"/>
          </a:p>
        </p:txBody>
      </p:sp>
      <p:sp>
        <p:nvSpPr>
          <p:cNvPr id="6" name="Footer Placeholder 5"/>
          <p:cNvSpPr>
            <a:spLocks noGrp="1"/>
          </p:cNvSpPr>
          <p:nvPr>
            <p:ph type="ftr" sz="quarter" idx="11"/>
          </p:nvPr>
        </p:nvSpPr>
        <p:spPr/>
        <p:txBody>
          <a:bodyPr/>
          <a:lstStyle/>
          <a:p>
            <a:r>
              <a:rPr lang="en-US" smtClean="0"/>
              <a:t>Draft</a:t>
            </a:r>
            <a:endParaRPr lang="en-US"/>
          </a:p>
        </p:txBody>
      </p:sp>
    </p:spTree>
    <p:extLst>
      <p:ext uri="{BB962C8B-B14F-4D97-AF65-F5344CB8AC3E}">
        <p14:creationId xmlns:p14="http://schemas.microsoft.com/office/powerpoint/2010/main" val="1473787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Addressing Planning Suggestions</a:t>
            </a:r>
            <a:endParaRPr lang="en-US" dirty="0"/>
          </a:p>
        </p:txBody>
      </p:sp>
      <p:sp>
        <p:nvSpPr>
          <p:cNvPr id="3" name="Content Placeholder 2"/>
          <p:cNvSpPr>
            <a:spLocks noGrp="1"/>
          </p:cNvSpPr>
          <p:nvPr>
            <p:ph idx="1"/>
          </p:nvPr>
        </p:nvSpPr>
        <p:spPr/>
        <p:txBody>
          <a:bodyPr/>
          <a:lstStyle/>
          <a:p>
            <a:pPr lvl="0"/>
            <a:r>
              <a:rPr lang="en-US" dirty="0"/>
              <a:t>Gaps in the Strategic Plan, lack of integration in planning, and inconsistent data lead to the need to create the Executive Director of Institutional Effectiveness, Research, and Planning;</a:t>
            </a:r>
          </a:p>
          <a:p>
            <a:r>
              <a:rPr lang="en-US"/>
              <a:t>Chancellor directed the development of new planning process which would assure integration of planning and regular Governing Board participation throughout the planning process.</a:t>
            </a:r>
          </a:p>
        </p:txBody>
      </p:sp>
      <p:sp>
        <p:nvSpPr>
          <p:cNvPr id="4" name="Date Placeholder 3"/>
          <p:cNvSpPr>
            <a:spLocks noGrp="1"/>
          </p:cNvSpPr>
          <p:nvPr>
            <p:ph type="dt" sz="half" idx="10"/>
          </p:nvPr>
        </p:nvSpPr>
        <p:spPr/>
        <p:txBody>
          <a:bodyPr/>
          <a:lstStyle/>
          <a:p>
            <a:fld id="{39C52CB8-E6CF-4985-8BA2-6AC88F3210D4}" type="datetime1">
              <a:rPr lang="en-US" smtClean="0"/>
              <a:t>9/15/2016</a:t>
            </a:fld>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4</a:t>
            </a:fld>
            <a:endParaRPr lang="en-US"/>
          </a:p>
        </p:txBody>
      </p:sp>
      <p:sp>
        <p:nvSpPr>
          <p:cNvPr id="6" name="Footer Placeholder 5"/>
          <p:cNvSpPr>
            <a:spLocks noGrp="1"/>
          </p:cNvSpPr>
          <p:nvPr>
            <p:ph type="ftr" sz="quarter" idx="11"/>
          </p:nvPr>
        </p:nvSpPr>
        <p:spPr/>
        <p:txBody>
          <a:bodyPr/>
          <a:lstStyle/>
          <a:p>
            <a:r>
              <a:rPr lang="en-US" smtClean="0"/>
              <a:t>Draft</a:t>
            </a:r>
            <a:endParaRPr lang="en-US"/>
          </a:p>
        </p:txBody>
      </p:sp>
    </p:spTree>
    <p:extLst>
      <p:ext uri="{BB962C8B-B14F-4D97-AF65-F5344CB8AC3E}">
        <p14:creationId xmlns:p14="http://schemas.microsoft.com/office/powerpoint/2010/main" val="26983775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for developing the Governing Board Planning Process</a:t>
            </a:r>
            <a:endParaRPr lang="en-US" dirty="0"/>
          </a:p>
        </p:txBody>
      </p:sp>
      <p:sp>
        <p:nvSpPr>
          <p:cNvPr id="3" name="Content Placeholder 2"/>
          <p:cNvSpPr>
            <a:spLocks noGrp="1"/>
          </p:cNvSpPr>
          <p:nvPr>
            <p:ph idx="1"/>
          </p:nvPr>
        </p:nvSpPr>
        <p:spPr/>
        <p:txBody>
          <a:bodyPr/>
          <a:lstStyle/>
          <a:p>
            <a:r>
              <a:rPr lang="en-US" dirty="0" smtClean="0"/>
              <a:t>Contacted three different colleges and planning consultant to get input on process</a:t>
            </a:r>
          </a:p>
          <a:p>
            <a:r>
              <a:rPr lang="en-US" dirty="0" smtClean="0"/>
              <a:t>Input from Chancellor’s Cabinet</a:t>
            </a:r>
          </a:p>
          <a:p>
            <a:r>
              <a:rPr lang="en-US" dirty="0" smtClean="0"/>
              <a:t>Need input from Governing Board</a:t>
            </a:r>
          </a:p>
          <a:p>
            <a:r>
              <a:rPr lang="en-US" dirty="0" smtClean="0"/>
              <a:t>Need input from DSPC</a:t>
            </a:r>
            <a:endParaRPr lang="en-US" dirty="0"/>
          </a:p>
        </p:txBody>
      </p:sp>
      <p:sp>
        <p:nvSpPr>
          <p:cNvPr id="4" name="Date Placeholder 3"/>
          <p:cNvSpPr>
            <a:spLocks noGrp="1"/>
          </p:cNvSpPr>
          <p:nvPr>
            <p:ph type="dt" sz="half" idx="10"/>
          </p:nvPr>
        </p:nvSpPr>
        <p:spPr/>
        <p:txBody>
          <a:bodyPr/>
          <a:lstStyle/>
          <a:p>
            <a:fld id="{8A48A142-F897-4573-B280-C49DB9E1C206}" type="datetime1">
              <a:rPr lang="en-US" smtClean="0"/>
              <a:t>9/15/2016</a:t>
            </a:fld>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5</a:t>
            </a:fld>
            <a:endParaRPr lang="en-US"/>
          </a:p>
        </p:txBody>
      </p:sp>
      <p:sp>
        <p:nvSpPr>
          <p:cNvPr id="6" name="Footer Placeholder 5"/>
          <p:cNvSpPr>
            <a:spLocks noGrp="1"/>
          </p:cNvSpPr>
          <p:nvPr>
            <p:ph type="ftr" sz="quarter" idx="11"/>
          </p:nvPr>
        </p:nvSpPr>
        <p:spPr/>
        <p:txBody>
          <a:bodyPr/>
          <a:lstStyle/>
          <a:p>
            <a:r>
              <a:rPr lang="en-US" smtClean="0"/>
              <a:t>Draft</a:t>
            </a:r>
            <a:endParaRPr lang="en-US"/>
          </a:p>
        </p:txBody>
      </p:sp>
    </p:spTree>
    <p:extLst>
      <p:ext uri="{BB962C8B-B14F-4D97-AF65-F5344CB8AC3E}">
        <p14:creationId xmlns:p14="http://schemas.microsoft.com/office/powerpoint/2010/main" val="6973260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SBCCD Strategic Planning Process</a:t>
            </a:r>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858ADC37-9C31-4135-A36C-AF2DC243322F}" type="datetime1">
              <a:rPr lang="en-US" smtClean="0"/>
              <a:t>9/15/2016</a:t>
            </a:fld>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6</a:t>
            </a:fld>
            <a:endParaRPr lang="en-US"/>
          </a:p>
        </p:txBody>
      </p:sp>
      <p:pic>
        <p:nvPicPr>
          <p:cNvPr id="6" name="Picture 5"/>
          <p:cNvPicPr>
            <a:picLocks noChangeAspect="1"/>
          </p:cNvPicPr>
          <p:nvPr/>
        </p:nvPicPr>
        <p:blipFill>
          <a:blip r:embed="rId2"/>
          <a:stretch>
            <a:fillRect/>
          </a:stretch>
        </p:blipFill>
        <p:spPr>
          <a:xfrm>
            <a:off x="446809" y="1680633"/>
            <a:ext cx="11284527" cy="4711206"/>
          </a:xfrm>
          <a:prstGeom prst="rect">
            <a:avLst/>
          </a:prstGeom>
        </p:spPr>
      </p:pic>
      <p:sp>
        <p:nvSpPr>
          <p:cNvPr id="7" name="Rectangle 6"/>
          <p:cNvSpPr/>
          <p:nvPr/>
        </p:nvSpPr>
        <p:spPr>
          <a:xfrm>
            <a:off x="9757064" y="1680632"/>
            <a:ext cx="1974272" cy="4075932"/>
          </a:xfrm>
          <a:prstGeom prst="rect">
            <a:avLst/>
          </a:prstGeom>
          <a:solidFill>
            <a:schemeClr val="accent1">
              <a:alpha val="0"/>
            </a:schemeClr>
          </a:solidFill>
          <a:ln w="349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7"/>
          <p:cNvSpPr>
            <a:spLocks noGrp="1"/>
          </p:cNvSpPr>
          <p:nvPr>
            <p:ph type="ftr" sz="quarter" idx="11"/>
          </p:nvPr>
        </p:nvSpPr>
        <p:spPr/>
        <p:txBody>
          <a:bodyPr/>
          <a:lstStyle/>
          <a:p>
            <a:r>
              <a:rPr lang="en-US" smtClean="0"/>
              <a:t>Draft</a:t>
            </a:r>
            <a:endParaRPr lang="en-US"/>
          </a:p>
        </p:txBody>
      </p:sp>
    </p:spTree>
    <p:extLst>
      <p:ext uri="{BB962C8B-B14F-4D97-AF65-F5344CB8AC3E}">
        <p14:creationId xmlns:p14="http://schemas.microsoft.com/office/powerpoint/2010/main" val="5676016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ACCJC Standards</a:t>
            </a:r>
            <a:endParaRPr lang="en-US" dirty="0"/>
          </a:p>
        </p:txBody>
      </p:sp>
      <p:sp>
        <p:nvSpPr>
          <p:cNvPr id="3" name="Content Placeholder 2"/>
          <p:cNvSpPr>
            <a:spLocks noGrp="1"/>
          </p:cNvSpPr>
          <p:nvPr>
            <p:ph idx="1"/>
          </p:nvPr>
        </p:nvSpPr>
        <p:spPr/>
        <p:txBody>
          <a:bodyPr/>
          <a:lstStyle/>
          <a:p>
            <a:r>
              <a:rPr lang="en-US" b="1" dirty="0" smtClean="0"/>
              <a:t>Standard </a:t>
            </a:r>
            <a:r>
              <a:rPr lang="en-US" b="1" dirty="0"/>
              <a:t>I</a:t>
            </a:r>
            <a:r>
              <a:rPr lang="en-US" dirty="0"/>
              <a:t>: Mission, Academic Quality and Institutional Effectiveness, and Integrity </a:t>
            </a:r>
            <a:endParaRPr lang="en-US" dirty="0" smtClean="0"/>
          </a:p>
          <a:p>
            <a:pPr lvl="1"/>
            <a:r>
              <a:rPr lang="en-US" b="1" dirty="0" smtClean="0"/>
              <a:t>Standard I.C.7</a:t>
            </a:r>
          </a:p>
          <a:p>
            <a:pPr lvl="2"/>
            <a:r>
              <a:rPr lang="en-US" dirty="0" smtClean="0"/>
              <a:t>In </a:t>
            </a:r>
            <a:r>
              <a:rPr lang="en-US" dirty="0"/>
              <a:t>order to </a:t>
            </a:r>
            <a:r>
              <a:rPr lang="en-US" dirty="0">
                <a:solidFill>
                  <a:srgbClr val="FF0000"/>
                </a:solidFill>
              </a:rPr>
              <a:t>assure institutional and academic integrity</a:t>
            </a:r>
            <a:r>
              <a:rPr lang="en-US" dirty="0"/>
              <a:t>, the institution uses and publishes governing board policies on </a:t>
            </a:r>
            <a:r>
              <a:rPr lang="en-US" dirty="0">
                <a:solidFill>
                  <a:srgbClr val="FF0000"/>
                </a:solidFill>
              </a:rPr>
              <a:t>academic freedom </a:t>
            </a:r>
            <a:r>
              <a:rPr lang="en-US" dirty="0"/>
              <a:t>and responsibility. </a:t>
            </a:r>
            <a:endParaRPr lang="en-US" dirty="0" smtClean="0"/>
          </a:p>
          <a:p>
            <a:pPr lvl="2"/>
            <a:r>
              <a:rPr lang="en-US" dirty="0" smtClean="0"/>
              <a:t>These </a:t>
            </a:r>
            <a:r>
              <a:rPr lang="en-US" dirty="0"/>
              <a:t>policies make clear the institution’s commitment to the free pursuit and dissemination of knowledge, and its </a:t>
            </a:r>
            <a:r>
              <a:rPr lang="en-US" dirty="0">
                <a:solidFill>
                  <a:srgbClr val="FF0000"/>
                </a:solidFill>
              </a:rPr>
              <a:t>support for an atmosphere in which intellectual freedom exists for all constituencies</a:t>
            </a:r>
            <a:r>
              <a:rPr lang="en-US" dirty="0"/>
              <a:t>, including faculty and students. </a:t>
            </a:r>
            <a:endParaRPr lang="en-US" dirty="0" smtClean="0"/>
          </a:p>
        </p:txBody>
      </p:sp>
      <p:sp>
        <p:nvSpPr>
          <p:cNvPr id="4" name="Date Placeholder 3"/>
          <p:cNvSpPr>
            <a:spLocks noGrp="1"/>
          </p:cNvSpPr>
          <p:nvPr>
            <p:ph type="dt" sz="half" idx="10"/>
          </p:nvPr>
        </p:nvSpPr>
        <p:spPr/>
        <p:txBody>
          <a:bodyPr/>
          <a:lstStyle/>
          <a:p>
            <a:fld id="{79D736D0-BCC4-43AC-810E-1CE7FC774A04}" type="datetime1">
              <a:rPr lang="en-US" smtClean="0"/>
              <a:t>9/15/2016</a:t>
            </a:fld>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7</a:t>
            </a:fld>
            <a:endParaRPr lang="en-US"/>
          </a:p>
        </p:txBody>
      </p:sp>
      <p:sp>
        <p:nvSpPr>
          <p:cNvPr id="6" name="Footer Placeholder 5"/>
          <p:cNvSpPr>
            <a:spLocks noGrp="1"/>
          </p:cNvSpPr>
          <p:nvPr>
            <p:ph type="ftr" sz="quarter" idx="11"/>
          </p:nvPr>
        </p:nvSpPr>
        <p:spPr/>
        <p:txBody>
          <a:bodyPr/>
          <a:lstStyle/>
          <a:p>
            <a:r>
              <a:rPr lang="en-US" smtClean="0"/>
              <a:t>Draft</a:t>
            </a:r>
            <a:endParaRPr lang="en-US"/>
          </a:p>
        </p:txBody>
      </p:sp>
    </p:spTree>
    <p:extLst>
      <p:ext uri="{BB962C8B-B14F-4D97-AF65-F5344CB8AC3E}">
        <p14:creationId xmlns:p14="http://schemas.microsoft.com/office/powerpoint/2010/main" val="30680730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ACCJC Standards</a:t>
            </a:r>
            <a:endParaRPr lang="en-US" dirty="0"/>
          </a:p>
        </p:txBody>
      </p:sp>
      <p:sp>
        <p:nvSpPr>
          <p:cNvPr id="3" name="Content Placeholder 2"/>
          <p:cNvSpPr>
            <a:spLocks noGrp="1"/>
          </p:cNvSpPr>
          <p:nvPr>
            <p:ph idx="1"/>
          </p:nvPr>
        </p:nvSpPr>
        <p:spPr/>
        <p:txBody>
          <a:bodyPr/>
          <a:lstStyle/>
          <a:p>
            <a:r>
              <a:rPr lang="en-US" b="1" dirty="0" smtClean="0"/>
              <a:t>Standard IV</a:t>
            </a:r>
            <a:r>
              <a:rPr lang="en-US" dirty="0" smtClean="0"/>
              <a:t>: Leadership and Governance</a:t>
            </a:r>
          </a:p>
          <a:p>
            <a:pPr lvl="1"/>
            <a:r>
              <a:rPr lang="en-US" b="1" dirty="0" smtClean="0"/>
              <a:t>Standard IV.A.5</a:t>
            </a:r>
          </a:p>
          <a:p>
            <a:pPr lvl="2"/>
            <a:r>
              <a:rPr lang="en-US" dirty="0"/>
              <a:t>Through its system of board and institutional governance, the institution ensures the appropriate consideration of relevant perspectives; </a:t>
            </a:r>
            <a:r>
              <a:rPr lang="en-US" dirty="0">
                <a:solidFill>
                  <a:srgbClr val="FF0000"/>
                </a:solidFill>
              </a:rPr>
              <a:t>decision-making aligned with expertise and responsibility</a:t>
            </a:r>
            <a:r>
              <a:rPr lang="en-US" dirty="0"/>
              <a:t>; and </a:t>
            </a:r>
            <a:r>
              <a:rPr lang="en-US" dirty="0">
                <a:solidFill>
                  <a:srgbClr val="FF0000"/>
                </a:solidFill>
              </a:rPr>
              <a:t>timely action on institutional plans, policies</a:t>
            </a:r>
            <a:r>
              <a:rPr lang="en-US" dirty="0"/>
              <a:t>, curricular change, and other key considerations. </a:t>
            </a:r>
            <a:endParaRPr lang="en-US" dirty="0" smtClean="0"/>
          </a:p>
        </p:txBody>
      </p:sp>
      <p:sp>
        <p:nvSpPr>
          <p:cNvPr id="4" name="Date Placeholder 3"/>
          <p:cNvSpPr>
            <a:spLocks noGrp="1"/>
          </p:cNvSpPr>
          <p:nvPr>
            <p:ph type="dt" sz="half" idx="10"/>
          </p:nvPr>
        </p:nvSpPr>
        <p:spPr/>
        <p:txBody>
          <a:bodyPr/>
          <a:lstStyle/>
          <a:p>
            <a:fld id="{30FE4B25-1549-4A8E-938D-6E672E195114}" type="datetime1">
              <a:rPr lang="en-US" smtClean="0"/>
              <a:t>9/15/2016</a:t>
            </a:fld>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8</a:t>
            </a:fld>
            <a:endParaRPr lang="en-US"/>
          </a:p>
        </p:txBody>
      </p:sp>
      <p:sp>
        <p:nvSpPr>
          <p:cNvPr id="6" name="Footer Placeholder 5"/>
          <p:cNvSpPr>
            <a:spLocks noGrp="1"/>
          </p:cNvSpPr>
          <p:nvPr>
            <p:ph type="ftr" sz="quarter" idx="11"/>
          </p:nvPr>
        </p:nvSpPr>
        <p:spPr/>
        <p:txBody>
          <a:bodyPr/>
          <a:lstStyle/>
          <a:p>
            <a:r>
              <a:rPr lang="en-US" smtClean="0"/>
              <a:t>Draft</a:t>
            </a:r>
            <a:endParaRPr lang="en-US"/>
          </a:p>
        </p:txBody>
      </p:sp>
    </p:spTree>
    <p:extLst>
      <p:ext uri="{BB962C8B-B14F-4D97-AF65-F5344CB8AC3E}">
        <p14:creationId xmlns:p14="http://schemas.microsoft.com/office/powerpoint/2010/main" val="13617651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ACCJC Standards</a:t>
            </a:r>
            <a:endParaRPr lang="en-US" dirty="0"/>
          </a:p>
        </p:txBody>
      </p:sp>
      <p:sp>
        <p:nvSpPr>
          <p:cNvPr id="3" name="Content Placeholder 2"/>
          <p:cNvSpPr>
            <a:spLocks noGrp="1"/>
          </p:cNvSpPr>
          <p:nvPr>
            <p:ph idx="1"/>
          </p:nvPr>
        </p:nvSpPr>
        <p:spPr/>
        <p:txBody>
          <a:bodyPr/>
          <a:lstStyle/>
          <a:p>
            <a:r>
              <a:rPr lang="en-US" b="1" dirty="0" smtClean="0"/>
              <a:t>Standard IV</a:t>
            </a:r>
            <a:r>
              <a:rPr lang="en-US" dirty="0" smtClean="0"/>
              <a:t>: Leadership and Governance</a:t>
            </a:r>
          </a:p>
          <a:p>
            <a:pPr lvl="1"/>
            <a:r>
              <a:rPr lang="en-US" b="1" dirty="0" smtClean="0"/>
              <a:t>Standard IV.C.2: </a:t>
            </a:r>
            <a:r>
              <a:rPr lang="en-US" dirty="0" smtClean="0"/>
              <a:t>The </a:t>
            </a:r>
            <a:r>
              <a:rPr lang="en-US" dirty="0"/>
              <a:t>governing board </a:t>
            </a:r>
            <a:r>
              <a:rPr lang="en-US" dirty="0">
                <a:solidFill>
                  <a:srgbClr val="FF0000"/>
                </a:solidFill>
              </a:rPr>
              <a:t>acts as a collective entity</a:t>
            </a:r>
            <a:r>
              <a:rPr lang="en-US" dirty="0"/>
              <a:t>. Once the board reaches a decision, all board members act in support of the decision. </a:t>
            </a:r>
            <a:endParaRPr lang="en-US" dirty="0" smtClean="0"/>
          </a:p>
          <a:p>
            <a:pPr lvl="1"/>
            <a:r>
              <a:rPr lang="en-US" b="1" dirty="0" smtClean="0"/>
              <a:t>Standard IV.C.3: </a:t>
            </a:r>
            <a:r>
              <a:rPr lang="en-US" dirty="0"/>
              <a:t>The governing board adheres to a clearly defined policy for selecting and evaluating the CEO of the college and/or the district/system. </a:t>
            </a:r>
            <a:endParaRPr lang="en-US" dirty="0" smtClean="0"/>
          </a:p>
          <a:p>
            <a:pPr lvl="1"/>
            <a:r>
              <a:rPr lang="en-US" b="1" dirty="0" smtClean="0"/>
              <a:t>Standard IV.C.4: </a:t>
            </a:r>
            <a:r>
              <a:rPr lang="en-US" dirty="0"/>
              <a:t>The governing board is an independent, policy-making body that reflects the public interest in the institution’s educational quality. It advocates for and defends the institution and protects it from undue influence or political pressure. </a:t>
            </a:r>
            <a:endParaRPr lang="en-US" dirty="0" smtClean="0"/>
          </a:p>
          <a:p>
            <a:pPr lvl="2"/>
            <a:endParaRPr lang="en-US" dirty="0" smtClean="0"/>
          </a:p>
        </p:txBody>
      </p:sp>
      <p:sp>
        <p:nvSpPr>
          <p:cNvPr id="4" name="Date Placeholder 3"/>
          <p:cNvSpPr>
            <a:spLocks noGrp="1"/>
          </p:cNvSpPr>
          <p:nvPr>
            <p:ph type="dt" sz="half" idx="10"/>
          </p:nvPr>
        </p:nvSpPr>
        <p:spPr/>
        <p:txBody>
          <a:bodyPr/>
          <a:lstStyle/>
          <a:p>
            <a:fld id="{C37A8DF5-D2B8-4B88-880D-CF791FD0DD5E}" type="datetime1">
              <a:rPr lang="en-US" smtClean="0"/>
              <a:t>9/15/2016</a:t>
            </a:fld>
            <a:endParaRPr lang="en-US"/>
          </a:p>
        </p:txBody>
      </p:sp>
      <p:sp>
        <p:nvSpPr>
          <p:cNvPr id="5" name="Slide Number Placeholder 4"/>
          <p:cNvSpPr>
            <a:spLocks noGrp="1"/>
          </p:cNvSpPr>
          <p:nvPr>
            <p:ph type="sldNum" sz="quarter" idx="12"/>
          </p:nvPr>
        </p:nvSpPr>
        <p:spPr/>
        <p:txBody>
          <a:bodyPr/>
          <a:lstStyle/>
          <a:p>
            <a:fld id="{520F3902-2A5E-4DF1-AE85-93D7428F5AC8}" type="slidenum">
              <a:rPr lang="en-US" smtClean="0"/>
              <a:t>9</a:t>
            </a:fld>
            <a:endParaRPr lang="en-US"/>
          </a:p>
        </p:txBody>
      </p:sp>
      <p:sp>
        <p:nvSpPr>
          <p:cNvPr id="6" name="Footer Placeholder 5"/>
          <p:cNvSpPr>
            <a:spLocks noGrp="1"/>
          </p:cNvSpPr>
          <p:nvPr>
            <p:ph type="ftr" sz="quarter" idx="11"/>
          </p:nvPr>
        </p:nvSpPr>
        <p:spPr/>
        <p:txBody>
          <a:bodyPr/>
          <a:lstStyle/>
          <a:p>
            <a:r>
              <a:rPr lang="en-US" smtClean="0"/>
              <a:t>Draft</a:t>
            </a:r>
            <a:endParaRPr lang="en-US"/>
          </a:p>
        </p:txBody>
      </p:sp>
    </p:spTree>
    <p:extLst>
      <p:ext uri="{BB962C8B-B14F-4D97-AF65-F5344CB8AC3E}">
        <p14:creationId xmlns:p14="http://schemas.microsoft.com/office/powerpoint/2010/main" val="23350039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8936</TotalTime>
  <Words>2088</Words>
  <Application>Microsoft Office PowerPoint</Application>
  <PresentationFormat>Widescreen</PresentationFormat>
  <Paragraphs>324</Paragraphs>
  <Slides>38</Slides>
  <Notes>28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Arial</vt:lpstr>
      <vt:lpstr>Calibri</vt:lpstr>
      <vt:lpstr>Century Gothic</vt:lpstr>
      <vt:lpstr>NewBaskerville-Roman</vt:lpstr>
      <vt:lpstr>Times New Roman</vt:lpstr>
      <vt:lpstr>Wingdings 3</vt:lpstr>
      <vt:lpstr>Ion Boardroom</vt:lpstr>
      <vt:lpstr>SBCCD Governing Board Planning Session</vt:lpstr>
      <vt:lpstr>Session Objectives</vt:lpstr>
      <vt:lpstr>Planning Suggestions</vt:lpstr>
      <vt:lpstr>Addressing Planning Suggestions</vt:lpstr>
      <vt:lpstr>Background for developing the Governing Board Planning Process</vt:lpstr>
      <vt:lpstr>SBCCD Strategic Planning Process</vt:lpstr>
      <vt:lpstr>ACCJC Standards</vt:lpstr>
      <vt:lpstr>ACCJC Standards</vt:lpstr>
      <vt:lpstr>ACCJC Standards</vt:lpstr>
      <vt:lpstr>ACCJC Standards</vt:lpstr>
      <vt:lpstr>ACCJC Standards</vt:lpstr>
      <vt:lpstr>ACCJC Standards</vt:lpstr>
      <vt:lpstr>ACCJC Standards</vt:lpstr>
      <vt:lpstr>ACCJC Standard Activity</vt:lpstr>
      <vt:lpstr>Standard IV: Leadership and Governance</vt:lpstr>
      <vt:lpstr>Provide Examples of Board Policies from other Districts</vt:lpstr>
      <vt:lpstr>Identify Components of Board Policy</vt:lpstr>
      <vt:lpstr>Board Policy Activity</vt:lpstr>
      <vt:lpstr>Goals, Objectives, and Actions</vt:lpstr>
      <vt:lpstr>Goals</vt:lpstr>
      <vt:lpstr>BHAG Goals</vt:lpstr>
      <vt:lpstr>Objectives</vt:lpstr>
      <vt:lpstr>Goals and Objectives</vt:lpstr>
      <vt:lpstr>Actions</vt:lpstr>
      <vt:lpstr>Goals, Objectives, and Actions</vt:lpstr>
      <vt:lpstr>Governing Board Imperatives</vt:lpstr>
      <vt:lpstr>Alignment of the Governing Board Imperatives with the District Strategic Planning Goals</vt:lpstr>
      <vt:lpstr>Activity: Goals, Objectives, and Actions</vt:lpstr>
      <vt:lpstr>Review SBCCD District QEIs and Progress on Each</vt:lpstr>
      <vt:lpstr>Entity Presentations on progress, goals, and objectives</vt:lpstr>
      <vt:lpstr>PowerPoint Presentation</vt:lpstr>
      <vt:lpstr>Review Chancellor’s Cabinet approved objectives for the year</vt:lpstr>
      <vt:lpstr>PowerPoint Presentation</vt:lpstr>
      <vt:lpstr>Review Board of Trustee objectives from prior year</vt:lpstr>
      <vt:lpstr>PowerPoint Presentation</vt:lpstr>
      <vt:lpstr>Develop Board of Trustee objectives for the coming year</vt:lpstr>
      <vt:lpstr>PowerPoint Presentation</vt:lpstr>
      <vt:lpstr>Additional Questions/Discussion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Wurtz, Dr. Keith A</dc:creator>
  <cp:lastModifiedBy>Leon, Mary Colleen</cp:lastModifiedBy>
  <cp:revision>60</cp:revision>
  <cp:lastPrinted>2016-01-20T16:23:59Z</cp:lastPrinted>
  <dcterms:created xsi:type="dcterms:W3CDTF">2016-01-15T16:46:26Z</dcterms:created>
  <dcterms:modified xsi:type="dcterms:W3CDTF">2016-09-15T19:44:46Z</dcterms:modified>
</cp:coreProperties>
</file>