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63" r:id="rId3"/>
    <p:sldId id="259" r:id="rId4"/>
    <p:sldId id="260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04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68B0-F333-431C-B48C-E04DF20FF538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E66D-6D04-45D2-8D8C-66459AD8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Biology:  electrophoresis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E66D-6D04-45D2-8D8C-66459AD848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ED17B49-ED0E-4E5E-8681-D7157822BD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17E070-09FB-44C1-B506-C59136C86965}" type="datetimeFigureOut">
              <a:rPr lang="en-US" smtClean="0"/>
              <a:t>2/6/2014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686800" cy="1470025"/>
          </a:xfrm>
        </p:spPr>
        <p:txBody>
          <a:bodyPr>
            <a:noAutofit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STEM Programs</a:t>
            </a:r>
            <a:br>
              <a:rPr lang="en-US" sz="8000" dirty="0" smtClean="0"/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343400"/>
            <a:ext cx="8458200" cy="88211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6600" dirty="0" smtClean="0"/>
              <a:t>February 6, 2014 Board Meeting</a:t>
            </a:r>
          </a:p>
          <a:p>
            <a:pPr algn="ctr"/>
            <a:r>
              <a:rPr lang="en-US" sz="6600" dirty="0" smtClean="0"/>
              <a:t>Alec </a:t>
            </a:r>
            <a:r>
              <a:rPr lang="en-US" sz="6600" dirty="0" err="1" smtClean="0"/>
              <a:t>McLellan</a:t>
            </a:r>
            <a:r>
              <a:rPr lang="en-US" sz="6600" dirty="0" smtClean="0"/>
              <a:t>, Eric Quiroz, Jordon Von </a:t>
            </a:r>
            <a:r>
              <a:rPr lang="en-US" sz="6600" dirty="0" err="1" smtClean="0"/>
              <a:t>Helf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820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Co-Curricular Activities</a:t>
            </a:r>
            <a:endParaRPr lang="en-US" dirty="0"/>
          </a:p>
        </p:txBody>
      </p:sp>
      <p:pic>
        <p:nvPicPr>
          <p:cNvPr id="4" name="Picture 2" descr="Intrusion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70416" cy="24575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Students viewing evidence of Tectonic uplift and intrusion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3725"/>
            <a:ext cx="3352800" cy="25222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444476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Learning how to estimate “circumference at breast height” in trees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6259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Yosemite National Park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525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87" y="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Co-Curricular Activities</a:t>
            </a:r>
            <a:endParaRPr lang="en-US" dirty="0"/>
          </a:p>
        </p:txBody>
      </p:sp>
      <p:pic>
        <p:nvPicPr>
          <p:cNvPr id="1026" name="Picture 2" descr="\\casper\STEM\Pathways Grant\Student Activities\2013\Fall Orientation - July 31 2013\Orientation &amp; Boat race\IMG_0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0" y="11430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asper\STEM\Pathways Grant\Student Activities\2013\Fall Orientation - July 31 2013\Orientation &amp; Boat race\IMG_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27" y="1143000"/>
            <a:ext cx="3505200" cy="2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asper\STEM\Pathways Grant\Student Activities\2013\Fall Orientation - July 31 2013\Orientation &amp; Boat race\IMG_0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501356" cy="23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asper\STEM\Pathways Grant\Student Activities\2013\Fall Orientation - July 31 2013\Orientation &amp; Boat race\IMG_0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27" y="3655038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248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Orientation and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Co-Curricular Activities</a:t>
            </a:r>
            <a:endParaRPr lang="en-US" dirty="0"/>
          </a:p>
        </p:txBody>
      </p:sp>
      <p:pic>
        <p:nvPicPr>
          <p:cNvPr id="2050" name="Picture 2" descr="\\casper\STEM\Pathways Grant\Student Activities\2014\Spring 2014 Launching Balls\IMG_0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81589"/>
            <a:ext cx="3219450" cy="214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asper\STEM\Pathways Grant\Student Activities\2014\Spring 2014 Launching Balls\IMG_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1006"/>
            <a:ext cx="3238500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asper\STEM\Pathways Grant\Student Activities\2014\Spring 2014 Launching Balls\IMG_0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9200"/>
            <a:ext cx="32004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asper\STEM\Pathways Grant\Student Activities\2014\Spring 2014 Launching Balls\IMG_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02" y="3733800"/>
            <a:ext cx="3240597" cy="216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172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Orientation and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5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Student Voices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2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4800600"/>
          </a:xfrm>
        </p:spPr>
        <p:txBody>
          <a:bodyPr/>
          <a:lstStyle/>
          <a:p>
            <a:r>
              <a:rPr lang="en-US" dirty="0" smtClean="0"/>
              <a:t>SCIFRI</a:t>
            </a:r>
          </a:p>
          <a:p>
            <a:endParaRPr lang="en-US" dirty="0" smtClean="0"/>
          </a:p>
          <a:p>
            <a:r>
              <a:rPr lang="en-US" dirty="0" smtClean="0"/>
              <a:t>Rocky Mountain Biological Research Laboratory</a:t>
            </a:r>
          </a:p>
          <a:p>
            <a:endParaRPr lang="en-US" dirty="0" smtClean="0"/>
          </a:p>
          <a:p>
            <a:r>
              <a:rPr lang="en-US" dirty="0" smtClean="0"/>
              <a:t>Cal State Fullerton tour</a:t>
            </a:r>
          </a:p>
          <a:p>
            <a:endParaRPr lang="en-US" dirty="0" smtClean="0"/>
          </a:p>
          <a:p>
            <a:r>
              <a:rPr lang="en-US" smtClean="0"/>
              <a:t>ESRI tour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Leadership Group</a:t>
            </a:r>
          </a:p>
          <a:p>
            <a:endParaRPr lang="en-US" dirty="0"/>
          </a:p>
          <a:p>
            <a:r>
              <a:rPr lang="en-US" dirty="0" smtClean="0"/>
              <a:t>. . . And still planning.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743200"/>
            <a:ext cx="4953000" cy="1524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995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44" y="762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Program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346704" cy="34747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STEM Academy</a:t>
            </a:r>
          </a:p>
          <a:p>
            <a:pPr lvl="1"/>
            <a:r>
              <a:rPr lang="en-US" dirty="0" smtClean="0"/>
              <a:t>Enhances academic skills and strengthens student community partnerships.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346704" cy="34747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STEM Trek</a:t>
            </a:r>
          </a:p>
          <a:p>
            <a:pPr lvl="1"/>
            <a:r>
              <a:rPr lang="en-US" dirty="0" smtClean="0"/>
              <a:t>Offers academic, social, and co-curricular opportunities designed to support successful transfer to a 4-year institution.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develop and strengthen a STEM community for the successful academic advancement of students.</a:t>
            </a:r>
          </a:p>
        </p:txBody>
      </p:sp>
    </p:spTree>
    <p:extLst>
      <p:ext uri="{BB962C8B-B14F-4D97-AF65-F5344CB8AC3E}">
        <p14:creationId xmlns:p14="http://schemas.microsoft.com/office/powerpoint/2010/main" val="2847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066800"/>
          </a:xfrm>
        </p:spPr>
        <p:txBody>
          <a:bodyPr/>
          <a:lstStyle/>
          <a:p>
            <a:pPr algn="ctr"/>
            <a:r>
              <a:rPr lang="en-US" dirty="0" smtClean="0"/>
              <a:t>STEM Program Requirements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95400"/>
            <a:ext cx="50104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</a:rPr>
              <a:t>1.) </a:t>
            </a:r>
            <a:r>
              <a:rPr lang="en-US" sz="1600" dirty="0">
                <a:solidFill>
                  <a:prstClr val="black"/>
                </a:solidFill>
              </a:rPr>
              <a:t>Attend STEM </a:t>
            </a:r>
            <a:r>
              <a:rPr lang="en-US" sz="1600" dirty="0" smtClean="0">
                <a:solidFill>
                  <a:prstClr val="black"/>
                </a:solidFill>
              </a:rPr>
              <a:t>Program </a:t>
            </a:r>
            <a:r>
              <a:rPr lang="en-US" sz="1600" dirty="0">
                <a:solidFill>
                  <a:prstClr val="black"/>
                </a:solidFill>
              </a:rPr>
              <a:t>Informational 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    Meetings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2.) Complete a Full Educational Plan and meet with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a counselor for updates each semester.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3.) Submit mid-term progress reports 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endParaRPr lang="en-US" sz="1600" dirty="0" smtClean="0"/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4.) </a:t>
            </a:r>
            <a:r>
              <a:rPr lang="en-US" sz="1600" dirty="0">
                <a:solidFill>
                  <a:prstClr val="black"/>
                </a:solidFill>
              </a:rPr>
              <a:t>Maintain a minimum 2.0 GPA with no D, F, or </a:t>
            </a:r>
            <a:r>
              <a:rPr lang="en-US" sz="1600" dirty="0" smtClean="0">
                <a:solidFill>
                  <a:prstClr val="black"/>
                </a:solidFill>
              </a:rPr>
              <a:t>W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/>
          </a:p>
          <a:p>
            <a:r>
              <a:rPr lang="en-US" sz="1600" dirty="0" smtClean="0"/>
              <a:t>5.) Complete a minimum of 18hours of academic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support associated with STEM courses (tutoring,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supplemental instruction, etc.)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	</a:t>
            </a:r>
            <a:endParaRPr lang="en-US" sz="1600" dirty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068198"/>
            <a:ext cx="533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Additional </a:t>
            </a:r>
            <a:r>
              <a:rPr lang="en-US" sz="2400" b="1" dirty="0" smtClean="0"/>
              <a:t>Requirements</a:t>
            </a:r>
          </a:p>
          <a:p>
            <a:pPr algn="ctr"/>
            <a:endParaRPr lang="en-US" sz="2400" b="1" dirty="0" smtClean="0"/>
          </a:p>
          <a:p>
            <a:r>
              <a:rPr lang="en-US" sz="2000" dirty="0" smtClean="0"/>
              <a:t>Participate </a:t>
            </a:r>
            <a:r>
              <a:rPr lang="en-US" sz="2000" dirty="0"/>
              <a:t>in </a:t>
            </a:r>
            <a:r>
              <a:rPr lang="en-US" sz="2000" b="1" dirty="0" smtClean="0"/>
              <a:t>five</a:t>
            </a:r>
            <a:r>
              <a:rPr lang="en-US" sz="2000" dirty="0" smtClean="0"/>
              <a:t> of the </a:t>
            </a:r>
            <a:r>
              <a:rPr lang="en-US" sz="2000" dirty="0"/>
              <a:t>following </a:t>
            </a:r>
            <a:r>
              <a:rPr lang="en-US" sz="2000" dirty="0" smtClean="0"/>
              <a:t>workshops: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Critically Reading Science Textbooks   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Exploring STEM Careers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Transferring </a:t>
            </a:r>
            <a:r>
              <a:rPr lang="en-US" b="1" dirty="0" smtClean="0"/>
              <a:t>to </a:t>
            </a:r>
            <a:r>
              <a:rPr lang="en-US" b="1" dirty="0"/>
              <a:t>4-Year </a:t>
            </a:r>
            <a:r>
              <a:rPr lang="en-US" b="1" dirty="0" smtClean="0"/>
              <a:t>University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Time </a:t>
            </a:r>
            <a:r>
              <a:rPr lang="en-US" b="1" dirty="0" smtClean="0">
                <a:solidFill>
                  <a:prstClr val="black"/>
                </a:solidFill>
              </a:rPr>
              <a:t>management and Planning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Math Applications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b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Interpreting Figures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b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Financial Aid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066800"/>
          </a:xfrm>
        </p:spPr>
        <p:txBody>
          <a:bodyPr/>
          <a:lstStyle/>
          <a:p>
            <a:pPr algn="ctr"/>
            <a:r>
              <a:rPr lang="en-US" dirty="0" smtClean="0"/>
              <a:t>STEM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777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Additional </a:t>
            </a:r>
            <a:r>
              <a:rPr lang="en-US" sz="2400" b="1" dirty="0" smtClean="0"/>
              <a:t>Requirements</a:t>
            </a:r>
          </a:p>
          <a:p>
            <a:r>
              <a:rPr lang="en-US" sz="2000" dirty="0" smtClean="0"/>
              <a:t>1) Participate in at least four co-curricular STEM activities or events.</a:t>
            </a:r>
          </a:p>
          <a:p>
            <a:endParaRPr lang="en-US" sz="2000" dirty="0"/>
          </a:p>
          <a:p>
            <a:r>
              <a:rPr lang="en-US" sz="2000" dirty="0"/>
              <a:t>2) Enroll in at least two STEM approved courses each semester.  These courses include:</a:t>
            </a:r>
          </a:p>
          <a:p>
            <a:endParaRPr 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66800"/>
          </a:xfrm>
        </p:spPr>
        <p:txBody>
          <a:bodyPr/>
          <a:lstStyle/>
          <a:p>
            <a:pPr algn="ctr"/>
            <a:r>
              <a:rPr lang="en-US" dirty="0" smtClean="0"/>
              <a:t>STEM Trek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342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Biology</a:t>
            </a:r>
            <a:endParaRPr lang="en-US" sz="1600" dirty="0" smtClean="0"/>
          </a:p>
          <a:p>
            <a:r>
              <a:rPr lang="en-US" sz="1600" dirty="0" smtClean="0"/>
              <a:t>BIOL 130, BIOL 130H, BIOL 131</a:t>
            </a:r>
          </a:p>
          <a:p>
            <a:r>
              <a:rPr lang="en-US" sz="1600" b="1" dirty="0" smtClean="0"/>
              <a:t>Chemistry</a:t>
            </a:r>
          </a:p>
          <a:p>
            <a:r>
              <a:rPr lang="en-US" sz="1600" dirty="0" smtClean="0"/>
              <a:t>CHEM 150, CHEM 151, CHEM 212, CHEM 213</a:t>
            </a:r>
          </a:p>
          <a:p>
            <a:r>
              <a:rPr lang="en-US" sz="1600" b="1" dirty="0" smtClean="0"/>
              <a:t>Computer Information Systems</a:t>
            </a:r>
            <a:endParaRPr lang="en-US" sz="1600" dirty="0" smtClean="0"/>
          </a:p>
          <a:p>
            <a:r>
              <a:rPr lang="en-US" sz="1600" dirty="0" smtClean="0"/>
              <a:t>CIS 104, CIS 111, CIS 113, CIS 114, CIS 116</a:t>
            </a:r>
          </a:p>
          <a:p>
            <a:r>
              <a:rPr lang="en-US" sz="1600" b="1" dirty="0" smtClean="0"/>
              <a:t>Computer Science</a:t>
            </a:r>
            <a:endParaRPr lang="en-US" sz="1600" dirty="0" smtClean="0"/>
          </a:p>
          <a:p>
            <a:r>
              <a:rPr lang="en-US" sz="1600" dirty="0" smtClean="0"/>
              <a:t>CSCI 110, CSCI 120, CSCI 200, CSCI 230, CSCI 240</a:t>
            </a:r>
          </a:p>
          <a:p>
            <a:r>
              <a:rPr lang="en-US" sz="1600" b="1" dirty="0" smtClean="0"/>
              <a:t>Engineering</a:t>
            </a:r>
            <a:endParaRPr lang="en-US" sz="1600" dirty="0" smtClean="0"/>
          </a:p>
          <a:p>
            <a:r>
              <a:rPr lang="en-US" sz="1600" dirty="0" smtClean="0"/>
              <a:t>ENGR 101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1242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Geology</a:t>
            </a:r>
            <a:endParaRPr lang="en-US" sz="1600" dirty="0" smtClean="0"/>
          </a:p>
          <a:p>
            <a:r>
              <a:rPr lang="en-US" sz="1600" dirty="0" smtClean="0"/>
              <a:t>GEOL 100, GEOL 100H, GEOL 112</a:t>
            </a:r>
          </a:p>
          <a:p>
            <a:r>
              <a:rPr lang="en-US" sz="1600" b="1" dirty="0" smtClean="0"/>
              <a:t>Mathematics</a:t>
            </a:r>
            <a:endParaRPr lang="en-US" sz="1600" dirty="0" smtClean="0"/>
          </a:p>
          <a:p>
            <a:r>
              <a:rPr lang="en-US" sz="1600" dirty="0" smtClean="0"/>
              <a:t>MATH 102, MATH 103, MATH 160, MATH 200, MATH 250, MATH 251, MATH </a:t>
            </a:r>
          </a:p>
          <a:p>
            <a:r>
              <a:rPr lang="en-US" sz="1600" dirty="0" smtClean="0"/>
              <a:t>252, MATH 265, MATH 266</a:t>
            </a:r>
          </a:p>
          <a:p>
            <a:r>
              <a:rPr lang="en-US" sz="1600" b="1" dirty="0" smtClean="0"/>
              <a:t>Physics</a:t>
            </a:r>
            <a:endParaRPr lang="en-US" sz="1600" dirty="0" smtClean="0"/>
          </a:p>
          <a:p>
            <a:r>
              <a:rPr lang="en-US" sz="1600" dirty="0" smtClean="0"/>
              <a:t>PHYSICS 110, PHYSICS 111, PHYSICS 200, PHYSICS 201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41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Co-Curricular Activities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76" y="1524000"/>
            <a:ext cx="4801340" cy="3601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7146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University of California Riverside Science Labs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Co-Curricular Activities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57" y="1676400"/>
            <a:ext cx="5334000" cy="4000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University of California Riverside, Genome Lab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Co-Curricular Activities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054599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486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 Poly Pomona Engineering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Co-Curricular Activities</a:t>
            </a:r>
            <a:endParaRPr lang="en-US" dirty="0"/>
          </a:p>
        </p:txBody>
      </p:sp>
      <p:pic>
        <p:nvPicPr>
          <p:cNvPr id="4" name="Picture 2" descr="F:\Outreach\2013\SCIFRI\SCIFRI PICS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461706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Outreach\2013\SCIFRI\SCIFRI PICS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60415"/>
            <a:ext cx="4495800" cy="299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4800600"/>
            <a:ext cx="3048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SCIFRI</a:t>
            </a:r>
          </a:p>
          <a:p>
            <a:pPr algn="ctr"/>
            <a:r>
              <a:rPr lang="en-US" sz="2800" dirty="0" smtClean="0"/>
              <a:t>At Crafton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554</TotalTime>
  <Words>375</Words>
  <Application>Microsoft Office PowerPoint</Application>
  <PresentationFormat>On-screen Show 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      STEM Programs </vt:lpstr>
      <vt:lpstr>Program Objectives</vt:lpstr>
      <vt:lpstr>STEM Program Requirements</vt:lpstr>
      <vt:lpstr>STEM Academy</vt:lpstr>
      <vt:lpstr>STEM Trek</vt:lpstr>
      <vt:lpstr>Co-Curricular Activities</vt:lpstr>
      <vt:lpstr>Co-Curricular Activities</vt:lpstr>
      <vt:lpstr>Co-Curricular Activities</vt:lpstr>
      <vt:lpstr>Co-Curricular Activities</vt:lpstr>
      <vt:lpstr>Co-Curricular Activities</vt:lpstr>
      <vt:lpstr>Co-Curricular Activities</vt:lpstr>
      <vt:lpstr>Co-Curricular Activities</vt:lpstr>
      <vt:lpstr>Student Voices</vt:lpstr>
      <vt:lpstr>Activities in Progress</vt:lpstr>
      <vt:lpstr>Thank You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STEMTrek Orientation</dc:title>
  <dc:creator>Rivera, Ernesto D</dc:creator>
  <cp:lastModifiedBy>Nikac, Stacey K</cp:lastModifiedBy>
  <cp:revision>25</cp:revision>
  <cp:lastPrinted>2014-02-06T22:55:08Z</cp:lastPrinted>
  <dcterms:created xsi:type="dcterms:W3CDTF">2013-03-26T23:46:04Z</dcterms:created>
  <dcterms:modified xsi:type="dcterms:W3CDTF">2014-02-06T22:55:22Z</dcterms:modified>
</cp:coreProperties>
</file>