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26"/>
  </p:handoutMasterIdLst>
  <p:sldIdLst>
    <p:sldId id="256" r:id="rId2"/>
    <p:sldId id="260" r:id="rId3"/>
    <p:sldId id="257" r:id="rId4"/>
    <p:sldId id="258" r:id="rId5"/>
    <p:sldId id="259" r:id="rId6"/>
    <p:sldId id="261" r:id="rId7"/>
    <p:sldId id="263" r:id="rId8"/>
    <p:sldId id="262" r:id="rId9"/>
    <p:sldId id="264" r:id="rId10"/>
    <p:sldId id="269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  <p:sldId id="278" r:id="rId24"/>
    <p:sldId id="279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356E8C-F5F4-4323-B5D3-9FCFB85E6656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7C9E26-E902-430A-A41C-8EF00DBF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13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979E-B04F-4E31-87BF-831B41ADEA17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F9A7-732F-4FC6-AD72-D0A66CC4B4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979E-B04F-4E31-87BF-831B41ADEA17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F9A7-732F-4FC6-AD72-D0A66CC4B4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979E-B04F-4E31-87BF-831B41ADEA17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F9A7-732F-4FC6-AD72-D0A66CC4B4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979E-B04F-4E31-87BF-831B41ADEA17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F9A7-732F-4FC6-AD72-D0A66CC4B4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979E-B04F-4E31-87BF-831B41ADEA17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F9A7-732F-4FC6-AD72-D0A66CC4B4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979E-B04F-4E31-87BF-831B41ADEA17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F9A7-732F-4FC6-AD72-D0A66CC4B4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979E-B04F-4E31-87BF-831B41ADEA17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F9A7-732F-4FC6-AD72-D0A66CC4B4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979E-B04F-4E31-87BF-831B41ADEA17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F9A7-732F-4FC6-AD72-D0A66CC4B4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979E-B04F-4E31-87BF-831B41ADEA17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F9A7-732F-4FC6-AD72-D0A66CC4B4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979E-B04F-4E31-87BF-831B41ADEA17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F9A7-732F-4FC6-AD72-D0A66CC4B4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979E-B04F-4E31-87BF-831B41ADEA17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F9A7-732F-4FC6-AD72-D0A66CC4B4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1B7979E-B04F-4E31-87BF-831B41ADEA17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964F9A7-732F-4FC6-AD72-D0A66CC4B4C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San Bernardino Valley College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ook Antiqua" pitchFamily="18" charset="0"/>
                <a:cs typeface="Arial" pitchFamily="34" charset="0"/>
              </a:rPr>
              <a:t>March In March Report </a:t>
            </a:r>
            <a:endParaRPr lang="en-US" dirty="0"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815530"/>
            <a:ext cx="1619250" cy="154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38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91" y="228600"/>
            <a:ext cx="9570868" cy="6370609"/>
          </a:xfrm>
        </p:spPr>
      </p:pic>
    </p:spTree>
    <p:extLst>
      <p:ext uri="{BB962C8B-B14F-4D97-AF65-F5344CB8AC3E}">
        <p14:creationId xmlns:p14="http://schemas.microsoft.com/office/powerpoint/2010/main" val="362608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latin typeface="Book Antiqua" pitchFamily="18" charset="0"/>
              </a:rPr>
              <a:t>Upon Arrival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SBVC students gathered around for photos.</a:t>
            </a:r>
          </a:p>
          <a:p>
            <a:r>
              <a:rPr lang="en-US" sz="2800" dirty="0" smtClean="0">
                <a:latin typeface="Book Antiqua" pitchFamily="18" charset="0"/>
              </a:rPr>
              <a:t>Student Senate of California Community Colleges</a:t>
            </a:r>
            <a:r>
              <a:rPr lang="en-US" sz="2800" dirty="0">
                <a:latin typeface="Book Antiqua" pitchFamily="18" charset="0"/>
              </a:rPr>
              <a:t> </a:t>
            </a:r>
            <a:r>
              <a:rPr lang="en-US" sz="2800" dirty="0" smtClean="0">
                <a:latin typeface="Book Antiqua" pitchFamily="18" charset="0"/>
              </a:rPr>
              <a:t>had prep-speeches</a:t>
            </a:r>
          </a:p>
          <a:p>
            <a:r>
              <a:rPr lang="en-US" sz="2800" dirty="0" smtClean="0">
                <a:latin typeface="Book Antiqua" pitchFamily="18" charset="0"/>
              </a:rPr>
              <a:t>SBVC began chanting together, and decided to stick together as a body</a:t>
            </a:r>
          </a:p>
        </p:txBody>
      </p:sp>
    </p:spTree>
    <p:extLst>
      <p:ext uri="{BB962C8B-B14F-4D97-AF65-F5344CB8AC3E}">
        <p14:creationId xmlns:p14="http://schemas.microsoft.com/office/powerpoint/2010/main" val="108815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92" y="132159"/>
            <a:ext cx="9875592" cy="6573441"/>
          </a:xfrm>
        </p:spPr>
      </p:pic>
    </p:spTree>
    <p:extLst>
      <p:ext uri="{BB962C8B-B14F-4D97-AF65-F5344CB8AC3E}">
        <p14:creationId xmlns:p14="http://schemas.microsoft.com/office/powerpoint/2010/main" val="25311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40800" cy="6705600"/>
          </a:xfrm>
        </p:spPr>
      </p:pic>
    </p:spTree>
    <p:extLst>
      <p:ext uri="{BB962C8B-B14F-4D97-AF65-F5344CB8AC3E}">
        <p14:creationId xmlns:p14="http://schemas.microsoft.com/office/powerpoint/2010/main" val="163173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228600"/>
            <a:ext cx="9525000" cy="6340079"/>
          </a:xfrm>
        </p:spPr>
      </p:pic>
    </p:spTree>
    <p:extLst>
      <p:ext uri="{BB962C8B-B14F-4D97-AF65-F5344CB8AC3E}">
        <p14:creationId xmlns:p14="http://schemas.microsoft.com/office/powerpoint/2010/main" val="170671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latin typeface="Book Antiqua" pitchFamily="18" charset="0"/>
              </a:rPr>
              <a:t>THE MARCH</a:t>
            </a:r>
            <a:endParaRPr lang="en-US" sz="4800" b="1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“THE STUDENTS UNITED WILL NEVER BE DIVIDED!”</a:t>
            </a:r>
          </a:p>
          <a:p>
            <a:r>
              <a:rPr lang="en-US" sz="2800" dirty="0" smtClean="0">
                <a:latin typeface="Book Antiqua" pitchFamily="18" charset="0"/>
              </a:rPr>
              <a:t>“AIN’T NO POWER LIKE THE POWER OF THE PEOPLE ‘CAUSE THE POWER OF THE PEOPLE DON’T STOP!”</a:t>
            </a:r>
          </a:p>
          <a:p>
            <a:r>
              <a:rPr lang="en-US" sz="2800" dirty="0" smtClean="0">
                <a:latin typeface="Book Antiqua" pitchFamily="18" charset="0"/>
              </a:rPr>
              <a:t>“YOU SAY CUT BACK WE SAY FIGHT BACK!”</a:t>
            </a:r>
            <a:endParaRPr 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8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" y="381000"/>
            <a:ext cx="9158309" cy="6096000"/>
          </a:xfrm>
        </p:spPr>
      </p:pic>
    </p:spTree>
    <p:extLst>
      <p:ext uri="{BB962C8B-B14F-4D97-AF65-F5344CB8AC3E}">
        <p14:creationId xmlns:p14="http://schemas.microsoft.com/office/powerpoint/2010/main" val="152919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86476"/>
          </a:xfrm>
        </p:spPr>
      </p:pic>
    </p:spTree>
    <p:extLst>
      <p:ext uri="{BB962C8B-B14F-4D97-AF65-F5344CB8AC3E}">
        <p14:creationId xmlns:p14="http://schemas.microsoft.com/office/powerpoint/2010/main" val="372786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144" y="8137"/>
            <a:ext cx="4569856" cy="6865513"/>
          </a:xfrm>
        </p:spPr>
      </p:pic>
    </p:spTree>
    <p:extLst>
      <p:ext uri="{BB962C8B-B14F-4D97-AF65-F5344CB8AC3E}">
        <p14:creationId xmlns:p14="http://schemas.microsoft.com/office/powerpoint/2010/main" val="394942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2" y="381000"/>
            <a:ext cx="9111802" cy="6065044"/>
          </a:xfrm>
        </p:spPr>
      </p:pic>
    </p:spTree>
    <p:extLst>
      <p:ext uri="{BB962C8B-B14F-4D97-AF65-F5344CB8AC3E}">
        <p14:creationId xmlns:p14="http://schemas.microsoft.com/office/powerpoint/2010/main" val="240723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-132272"/>
            <a:ext cx="6934200" cy="8971472"/>
          </a:xfrm>
        </p:spPr>
      </p:pic>
    </p:spTree>
    <p:extLst>
      <p:ext uri="{BB962C8B-B14F-4D97-AF65-F5344CB8AC3E}">
        <p14:creationId xmlns:p14="http://schemas.microsoft.com/office/powerpoint/2010/main" val="15727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latin typeface="Book Antiqua" pitchFamily="18" charset="0"/>
              </a:rPr>
              <a:t>Rally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>
                <a:latin typeface="Book Antiqua" pitchFamily="18" charset="0"/>
              </a:rPr>
              <a:t>SSCCC organized a rally outside of the Capitol.</a:t>
            </a:r>
          </a:p>
          <a:p>
            <a:r>
              <a:rPr lang="en-US" sz="2800" dirty="0" smtClean="0">
                <a:latin typeface="Book Antiqua" pitchFamily="18" charset="0"/>
              </a:rPr>
              <a:t>Speakers included state </a:t>
            </a:r>
            <a:r>
              <a:rPr lang="en-US" sz="2800" dirty="0" smtClean="0">
                <a:latin typeface="Book Antiqua" pitchFamily="18" charset="0"/>
              </a:rPr>
              <a:t>legislators and </a:t>
            </a:r>
            <a:r>
              <a:rPr lang="en-US" sz="2800" dirty="0" smtClean="0">
                <a:latin typeface="Book Antiqua" pitchFamily="18" charset="0"/>
              </a:rPr>
              <a:t>students alike.</a:t>
            </a:r>
            <a:endParaRPr lang="en-US" sz="2800" dirty="0">
              <a:latin typeface="Book Antiqua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95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156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472" y="230819"/>
            <a:ext cx="9597872" cy="6398581"/>
          </a:xfrm>
        </p:spPr>
      </p:pic>
    </p:spTree>
    <p:extLst>
      <p:ext uri="{BB962C8B-B14F-4D97-AF65-F5344CB8AC3E}">
        <p14:creationId xmlns:p14="http://schemas.microsoft.com/office/powerpoint/2010/main" val="142487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700" b="1" dirty="0" smtClean="0">
                <a:latin typeface="Book Antiqua" pitchFamily="18" charset="0"/>
              </a:rPr>
              <a:t>Meeting legislators</a:t>
            </a:r>
            <a:endParaRPr lang="en-US" sz="4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>
                <a:latin typeface="Book Antiqua" pitchFamily="18" charset="0"/>
              </a:rPr>
              <a:t>Assembly Member Cheryl Brown</a:t>
            </a:r>
          </a:p>
          <a:p>
            <a:r>
              <a:rPr lang="en-US" sz="2800" dirty="0" smtClean="0">
                <a:latin typeface="Book Antiqua" pitchFamily="18" charset="0"/>
              </a:rPr>
              <a:t>Assembly Member Mike </a:t>
            </a:r>
            <a:r>
              <a:rPr lang="en-US" sz="2800" dirty="0" err="1" smtClean="0">
                <a:latin typeface="Book Antiqua" pitchFamily="18" charset="0"/>
              </a:rPr>
              <a:t>Morell</a:t>
            </a:r>
            <a:endParaRPr lang="en-US" sz="2800" dirty="0" smtClean="0">
              <a:latin typeface="Book Antiqua" pitchFamily="18" charset="0"/>
            </a:endParaRPr>
          </a:p>
          <a:p>
            <a:r>
              <a:rPr lang="en-US" sz="2800" dirty="0" smtClean="0">
                <a:latin typeface="Book Antiqua" pitchFamily="18" charset="0"/>
              </a:rPr>
              <a:t>State Senator Richard Roth</a:t>
            </a:r>
          </a:p>
          <a:p>
            <a:r>
              <a:rPr lang="en-US" sz="2800" dirty="0" smtClean="0">
                <a:latin typeface="Book Antiqua" pitchFamily="18" charset="0"/>
              </a:rPr>
              <a:t>State Senator Norma Torres</a:t>
            </a:r>
          </a:p>
          <a:p>
            <a:endParaRPr lang="en-US" sz="2800" dirty="0">
              <a:latin typeface="Book Antiqua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43700"/>
          </a:xfrm>
        </p:spPr>
      </p:pic>
    </p:spTree>
    <p:extLst>
      <p:ext uri="{BB962C8B-B14F-4D97-AF65-F5344CB8AC3E}">
        <p14:creationId xmlns:p14="http://schemas.microsoft.com/office/powerpoint/2010/main" val="2291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err="1" smtClean="0">
                <a:latin typeface="Book Antiqua" pitchFamily="18" charset="0"/>
              </a:rPr>
              <a:t>Preperation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Key note speakers:</a:t>
            </a:r>
          </a:p>
          <a:p>
            <a:pPr lvl="1"/>
            <a:r>
              <a:rPr lang="en-US" sz="2800" dirty="0" smtClean="0">
                <a:latin typeface="Book Antiqua" pitchFamily="18" charset="0"/>
              </a:rPr>
              <a:t>Professor Ed Gomez</a:t>
            </a:r>
          </a:p>
          <a:p>
            <a:pPr lvl="1"/>
            <a:r>
              <a:rPr lang="en-US" sz="2800" dirty="0" smtClean="0">
                <a:latin typeface="Book Antiqua" pitchFamily="18" charset="0"/>
              </a:rPr>
              <a:t>Professor Todd </a:t>
            </a:r>
            <a:r>
              <a:rPr lang="en-US" sz="2800" dirty="0" err="1" smtClean="0">
                <a:latin typeface="Book Antiqua" pitchFamily="18" charset="0"/>
              </a:rPr>
              <a:t>Heibel</a:t>
            </a:r>
            <a:endParaRPr lang="en-US" sz="2800" dirty="0" smtClean="0">
              <a:latin typeface="Book Antiqua" pitchFamily="18" charset="0"/>
            </a:endParaRPr>
          </a:p>
          <a:p>
            <a:pPr lvl="1"/>
            <a:r>
              <a:rPr lang="en-US" sz="2800" dirty="0" smtClean="0">
                <a:latin typeface="Book Antiqua" pitchFamily="18" charset="0"/>
              </a:rPr>
              <a:t>Dean Ed </a:t>
            </a:r>
            <a:r>
              <a:rPr lang="en-US" sz="2800" dirty="0" err="1" smtClean="0">
                <a:latin typeface="Book Antiqua" pitchFamily="18" charset="0"/>
              </a:rPr>
              <a:t>Milican</a:t>
            </a:r>
            <a:endParaRPr lang="en-US" sz="2800" dirty="0">
              <a:latin typeface="Book Antiqua" pitchFamily="18" charset="0"/>
            </a:endParaRPr>
          </a:p>
          <a:p>
            <a:pPr lvl="1"/>
            <a:r>
              <a:rPr lang="en-US" sz="2800" dirty="0" smtClean="0">
                <a:latin typeface="Book Antiqua" pitchFamily="18" charset="0"/>
              </a:rPr>
              <a:t>CCA President Lynette </a:t>
            </a:r>
            <a:r>
              <a:rPr lang="en-US" sz="2800" dirty="0" err="1" smtClean="0">
                <a:latin typeface="Book Antiqua" pitchFamily="18" charset="0"/>
              </a:rPr>
              <a:t>Nyaggah</a:t>
            </a:r>
            <a:endParaRPr lang="en-US" sz="2800" dirty="0" smtClean="0">
              <a:latin typeface="Book Antiqua" pitchFamily="18" charset="0"/>
            </a:endParaRPr>
          </a:p>
          <a:p>
            <a:pPr lvl="1"/>
            <a:r>
              <a:rPr lang="en-US" sz="2800" dirty="0" smtClean="0">
                <a:latin typeface="Book Antiqua" pitchFamily="18" charset="0"/>
              </a:rPr>
              <a:t>Mary </a:t>
            </a:r>
            <a:r>
              <a:rPr lang="en-US" sz="2800" dirty="0" err="1" smtClean="0">
                <a:latin typeface="Book Antiqua" pitchFamily="18" charset="0"/>
              </a:rPr>
              <a:t>Valdemar</a:t>
            </a:r>
            <a:endParaRPr 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65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431"/>
            <a:ext cx="8176373" cy="6134569"/>
          </a:xfrm>
        </p:spPr>
      </p:pic>
    </p:spTree>
    <p:extLst>
      <p:ext uri="{BB962C8B-B14F-4D97-AF65-F5344CB8AC3E}">
        <p14:creationId xmlns:p14="http://schemas.microsoft.com/office/powerpoint/2010/main" val="367502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latin typeface="Book Antiqua" pitchFamily="18" charset="0"/>
              </a:rPr>
              <a:t>Before take off</a:t>
            </a:r>
            <a:endParaRPr lang="en-US" sz="4800" b="1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Sign designing</a:t>
            </a:r>
          </a:p>
          <a:p>
            <a:r>
              <a:rPr lang="en-US" sz="2800" dirty="0" smtClean="0">
                <a:latin typeface="Book Antiqua" pitchFamily="18" charset="0"/>
              </a:rPr>
              <a:t>Mary </a:t>
            </a:r>
            <a:r>
              <a:rPr lang="en-US" sz="2800" dirty="0" err="1" smtClean="0">
                <a:latin typeface="Book Antiqua" pitchFamily="18" charset="0"/>
              </a:rPr>
              <a:t>Valdemar</a:t>
            </a:r>
            <a:r>
              <a:rPr lang="en-US" sz="2800" dirty="0">
                <a:latin typeface="Book Antiqua" pitchFamily="18" charset="0"/>
              </a:rPr>
              <a:t> </a:t>
            </a:r>
            <a:r>
              <a:rPr lang="en-US" sz="2800" dirty="0" smtClean="0">
                <a:latin typeface="Book Antiqua" pitchFamily="18" charset="0"/>
              </a:rPr>
              <a:t>provided advice from past experience</a:t>
            </a:r>
          </a:p>
          <a:p>
            <a:r>
              <a:rPr lang="en-US" sz="2800" dirty="0" smtClean="0">
                <a:latin typeface="Book Antiqua" pitchFamily="18" charset="0"/>
              </a:rPr>
              <a:t>ASG provided every student with a box of snacks, a meal, and a tote bag</a:t>
            </a:r>
            <a:endParaRPr 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25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43700"/>
          </a:xfrm>
        </p:spPr>
      </p:pic>
    </p:spTree>
    <p:extLst>
      <p:ext uri="{BB962C8B-B14F-4D97-AF65-F5344CB8AC3E}">
        <p14:creationId xmlns:p14="http://schemas.microsoft.com/office/powerpoint/2010/main" val="353117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76200"/>
            <a:ext cx="8940800" cy="6705600"/>
          </a:xfrm>
        </p:spPr>
      </p:pic>
    </p:spTree>
    <p:extLst>
      <p:ext uri="{BB962C8B-B14F-4D97-AF65-F5344CB8AC3E}">
        <p14:creationId xmlns:p14="http://schemas.microsoft.com/office/powerpoint/2010/main" val="350177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"/>
            <a:ext cx="8991600" cy="6743700"/>
          </a:xfrm>
        </p:spPr>
      </p:pic>
    </p:spTree>
    <p:extLst>
      <p:ext uri="{BB962C8B-B14F-4D97-AF65-F5344CB8AC3E}">
        <p14:creationId xmlns:p14="http://schemas.microsoft.com/office/powerpoint/2010/main" val="252744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"/>
            <a:ext cx="8991600" cy="6743700"/>
          </a:xfrm>
        </p:spPr>
      </p:pic>
    </p:spTree>
    <p:extLst>
      <p:ext uri="{BB962C8B-B14F-4D97-AF65-F5344CB8AC3E}">
        <p14:creationId xmlns:p14="http://schemas.microsoft.com/office/powerpoint/2010/main" val="29122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241</TotalTime>
  <Words>164</Words>
  <Application>Microsoft Office PowerPoint</Application>
  <PresentationFormat>On-screen Show (4:3)</PresentationFormat>
  <Paragraphs>29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Horizon</vt:lpstr>
      <vt:lpstr>March In March Report </vt:lpstr>
      <vt:lpstr>PowerPoint Presentation</vt:lpstr>
      <vt:lpstr>Preperation</vt:lpstr>
      <vt:lpstr>PowerPoint Presentation</vt:lpstr>
      <vt:lpstr>Before take off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Upon Arrival</vt:lpstr>
      <vt:lpstr>PowerPoint Presentation</vt:lpstr>
      <vt:lpstr>PowerPoint Presentation</vt:lpstr>
      <vt:lpstr>PowerPoint Presentation</vt:lpstr>
      <vt:lpstr>THE MARCH</vt:lpstr>
      <vt:lpstr>PowerPoint Presentation</vt:lpstr>
      <vt:lpstr>PowerPoint Presentation</vt:lpstr>
      <vt:lpstr>PowerPoint Presentation</vt:lpstr>
      <vt:lpstr>PowerPoint Presentation</vt:lpstr>
      <vt:lpstr>Rally</vt:lpstr>
      <vt:lpstr>PowerPoint Presentation</vt:lpstr>
      <vt:lpstr>PowerPoint Presentation</vt:lpstr>
      <vt:lpstr>Meeting legislators</vt:lpstr>
      <vt:lpstr>PowerPoint Presentation</vt:lpstr>
    </vt:vector>
  </TitlesOfParts>
  <Company>SBCCD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In March Report</dc:title>
  <dc:creator>Associated Student Government</dc:creator>
  <cp:lastModifiedBy>admin</cp:lastModifiedBy>
  <cp:revision>14</cp:revision>
  <cp:lastPrinted>2014-04-03T16:58:50Z</cp:lastPrinted>
  <dcterms:created xsi:type="dcterms:W3CDTF">2014-04-02T20:36:57Z</dcterms:created>
  <dcterms:modified xsi:type="dcterms:W3CDTF">2014-04-03T18:21:37Z</dcterms:modified>
</cp:coreProperties>
</file>