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3E31DA-D3CB-42E2-A903-E51480BE8E50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AB2A0-D1A4-4924-82EB-7B61101E15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7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167696-5195-4FF9-BD15-D65CF2E9864C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35B06-711B-4326-AD76-524D93BBBF7A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0CDCF-E1E0-4653-BEEA-C5089E6C5F57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D7EE9-8336-4C4D-820C-37B2454CF568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86745-550D-4C88-BBC4-01DEED73390E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A083F-9D0B-4FD8-8AD1-B3BBDF4658C9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0250-71CB-4D74-9BCC-510DA0D1299C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AA7DE-66A4-413C-B1A1-8EAF4828E336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FB8D2-1640-45A3-9923-7F07F9B719B4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CE668-07B3-4517-9CFE-03A3ABCB9B72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5F2C2A-3F0C-4AC4-AAEC-179F7FAE8593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AAC122-6CB6-42AC-B48D-3592B0D98057}" type="datetime1">
              <a:rPr lang="en-US" smtClean="0"/>
              <a:t>5/2/2014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990A17-9901-4222-B0F6-A221E9D812C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ccd.org/~/media/Files/SBCCD/District/EHS/14649_D-Bus%20Ser%20Commom%20Safety%20Violations%20College%20Offices_02052014_DNC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SAN BERNARDINO COMMMUNITY COLLEGE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SAFETY UPDATE</a:t>
            </a:r>
          </a:p>
          <a:p>
            <a:pPr algn="ctr"/>
            <a:r>
              <a:rPr lang="en-US" sz="3200" dirty="0" smtClean="0"/>
              <a:t>May </a:t>
            </a:r>
            <a:r>
              <a:rPr lang="en-US" sz="3200" dirty="0" smtClean="0"/>
              <a:t>8, </a:t>
            </a:r>
            <a:r>
              <a:rPr lang="en-US" sz="3200" dirty="0" smtClean="0"/>
              <a:t>2014</a:t>
            </a:r>
            <a:endParaRPr lang="en-US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5105400"/>
            <a:ext cx="83820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1800" dirty="0" smtClean="0"/>
              <a:t>Whitney Fields – Environmental Health &amp; Safety Administrator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Hazardous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800600" cy="4187952"/>
          </a:xfrm>
        </p:spPr>
        <p:txBody>
          <a:bodyPr/>
          <a:lstStyle/>
          <a:p>
            <a:r>
              <a:rPr lang="en-US" dirty="0" smtClean="0"/>
              <a:t>SBVC/CHC – Hazardous Waste Mgmt. Plans</a:t>
            </a:r>
          </a:p>
          <a:p>
            <a:r>
              <a:rPr lang="en-US" dirty="0" smtClean="0"/>
              <a:t>Quarterly Waste Disposal Pick-ups</a:t>
            </a:r>
          </a:p>
          <a:p>
            <a:r>
              <a:rPr lang="en-US" dirty="0" smtClean="0"/>
              <a:t>Campus Communities – Educated/Organized – Disposal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9222" name="Picture 6" descr="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72733"/>
            <a:ext cx="2876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>Safety Promotions – Common Office Safety Violations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graphicFrame>
        <p:nvGraphicFramePr>
          <p:cNvPr id="6" name="Object 5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44777"/>
              </p:ext>
            </p:extLst>
          </p:nvPr>
        </p:nvGraphicFramePr>
        <p:xfrm>
          <a:off x="838200" y="1371600"/>
          <a:ext cx="7543800" cy="49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Acrobat Document" r:id="rId4" imgW="7543607" imgH="5829107" progId="AcroExch.Document.7">
                  <p:embed/>
                </p:oleObj>
              </mc:Choice>
              <mc:Fallback>
                <p:oleObj name="Acrobat Document" r:id="rId4" imgW="7543607" imgH="582910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371600"/>
                        <a:ext cx="7543800" cy="499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6172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Identifies 19 Common Office Safety Hazards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41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Safety Accomplishments 2013/2014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800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Decreased our Workers’ Compensation – Frequency/Severity</a:t>
            </a:r>
          </a:p>
          <a:p>
            <a:r>
              <a:rPr lang="en-US" sz="3800" dirty="0" smtClean="0"/>
              <a:t>Improved Waste Mgmt. Procedures</a:t>
            </a:r>
          </a:p>
          <a:p>
            <a:r>
              <a:rPr lang="en-US" sz="3800" dirty="0" smtClean="0"/>
              <a:t>TB Testing Protocols</a:t>
            </a:r>
          </a:p>
          <a:p>
            <a:r>
              <a:rPr lang="en-US" sz="3800" dirty="0" smtClean="0"/>
              <a:t>Consolidating Safety Plans</a:t>
            </a:r>
          </a:p>
          <a:p>
            <a:r>
              <a:rPr lang="en-US" sz="3800" dirty="0" smtClean="0"/>
              <a:t>Prompt Corrective Action – Safety Inspections</a:t>
            </a:r>
          </a:p>
          <a:p>
            <a:r>
              <a:rPr lang="en-US" sz="3800" dirty="0" smtClean="0"/>
              <a:t>District Compliant – OSHA/GHS  Training Requirement</a:t>
            </a:r>
          </a:p>
          <a:p>
            <a:r>
              <a:rPr lang="en-US" sz="3800" dirty="0" smtClean="0"/>
              <a:t>Safety Committees – Improvements (SBVC/CHC/District-Wide/District Site)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1266" name="Picture 2" descr="https://sp2.yimg.com/ib/th?id=HN.60802440696306303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6416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rafton Hills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641601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Safety Goals 2014/2015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800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Increase promotions/safety awareness</a:t>
            </a:r>
          </a:p>
          <a:p>
            <a:r>
              <a:rPr lang="en-US" dirty="0" smtClean="0"/>
              <a:t>Utilize Loss Control/Safety vendor more efficiently</a:t>
            </a:r>
          </a:p>
          <a:p>
            <a:r>
              <a:rPr lang="en-US" dirty="0" smtClean="0"/>
              <a:t>Introduce New Safety Datasheet Database – Fall 2015</a:t>
            </a:r>
          </a:p>
          <a:p>
            <a:r>
              <a:rPr lang="en-US" dirty="0" smtClean="0"/>
              <a:t>Provide Improved – Safety Training Resources (Online/Live)</a:t>
            </a:r>
          </a:p>
          <a:p>
            <a:r>
              <a:rPr lang="en-US" dirty="0" smtClean="0"/>
              <a:t>Safety Committees, Staff &amp; Faculty - Continue to Improve Safety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2292" name="Picture 4" descr="https://sp3.yimg.com/ib/th?id=HN.60800454273918814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1866498" cy="19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p1.yimg.com/ib/th?id=HN.60803884234794739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476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183880" cy="1524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800600" cy="4187952"/>
          </a:xfrm>
        </p:spPr>
        <p:txBody>
          <a:bodyPr/>
          <a:lstStyle/>
          <a:p>
            <a:r>
              <a:rPr lang="en-US" dirty="0" smtClean="0"/>
              <a:t>Provide an overview of the District wide safety initiatives.</a:t>
            </a:r>
          </a:p>
          <a:p>
            <a:r>
              <a:rPr lang="en-US" dirty="0" smtClean="0"/>
              <a:t>Summarize the accomplishments and goals that will continually improve the safety culture.</a:t>
            </a:r>
          </a:p>
          <a:p>
            <a:endParaRPr lang="en-US" dirty="0"/>
          </a:p>
        </p:txBody>
      </p:sp>
      <p:pic>
        <p:nvPicPr>
          <p:cNvPr id="2050" name="Picture 1" descr="Description: Description: C:\Users\wfields\AppData\Local\Microsoft\Windows\Temporary Internet Files\Content.Word\D-Fiscal Ser EHS Logo 4-12 Low-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15470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800600" cy="41879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Workers’ Compensation Claim Summary</a:t>
            </a:r>
          </a:p>
          <a:p>
            <a:r>
              <a:rPr lang="en-US" dirty="0" smtClean="0"/>
              <a:t>Safety Training Summary</a:t>
            </a:r>
          </a:p>
          <a:p>
            <a:r>
              <a:rPr lang="en-US" dirty="0" smtClean="0"/>
              <a:t>Safety Program Update</a:t>
            </a:r>
          </a:p>
          <a:p>
            <a:r>
              <a:rPr lang="en-US" dirty="0" smtClean="0"/>
              <a:t>Hazardous Waste Management Overview</a:t>
            </a:r>
          </a:p>
          <a:p>
            <a:r>
              <a:rPr lang="en-US" dirty="0" smtClean="0"/>
              <a:t>Safety Promotions</a:t>
            </a:r>
          </a:p>
          <a:p>
            <a:r>
              <a:rPr lang="en-US" dirty="0" smtClean="0"/>
              <a:t>Safety Accomplishments</a:t>
            </a:r>
          </a:p>
          <a:p>
            <a:r>
              <a:rPr lang="en-US" dirty="0" smtClean="0"/>
              <a:t>2014/2015 Safety Goals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03" y="1447800"/>
            <a:ext cx="22002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04" y="2971800"/>
            <a:ext cx="22002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17495"/>
            <a:ext cx="2162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Workers’ Comp. Claim – Frequency by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Workers’ Comp. Claim – Claim Severity by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Safety Training Summary – Live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6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Safety Training Summary –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5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0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Safety Training Summary – OSHA GHS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1600200"/>
            <a:ext cx="83989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0314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Live GHS Training - Additional 104 Employees.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14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Safety Program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800600" cy="4187952"/>
          </a:xfrm>
        </p:spPr>
        <p:txBody>
          <a:bodyPr/>
          <a:lstStyle/>
          <a:p>
            <a:r>
              <a:rPr lang="en-US" dirty="0" smtClean="0"/>
              <a:t>Consolidating/Updating 11 Safety Programs (SBVC &amp; CHC)</a:t>
            </a:r>
          </a:p>
          <a:p>
            <a:r>
              <a:rPr lang="en-US" dirty="0" smtClean="0"/>
              <a:t>To be completed by Fall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0A17-9901-4222-B0F6-A221E9D812CF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83537"/>
              </p:ext>
            </p:extLst>
          </p:nvPr>
        </p:nvGraphicFramePr>
        <p:xfrm>
          <a:off x="5410200" y="1524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200" y="1524000"/>
                        <a:ext cx="3140075" cy="40640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</TotalTime>
  <Words>263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Aspect</vt:lpstr>
      <vt:lpstr>Acrobat Document</vt:lpstr>
      <vt:lpstr>SAN BERNARDINO COMMMUNITY COLLEGE DISTRICT</vt:lpstr>
      <vt:lpstr>Objectives</vt:lpstr>
      <vt:lpstr>Agenda</vt:lpstr>
      <vt:lpstr>Workers’ Comp. Claim – Frequency by Location</vt:lpstr>
      <vt:lpstr>Workers’ Comp. Claim – Claim Severity by Location</vt:lpstr>
      <vt:lpstr>Safety Training Summary – Live Training</vt:lpstr>
      <vt:lpstr>Safety Training Summary – Online</vt:lpstr>
      <vt:lpstr>Safety Training Summary – OSHA GHS Training</vt:lpstr>
      <vt:lpstr>Safety Program Update</vt:lpstr>
      <vt:lpstr>Hazardous Waste Management</vt:lpstr>
      <vt:lpstr>Safety Promotions – Common Office Safety Violations</vt:lpstr>
      <vt:lpstr>Safety Accomplishments 2013/2014</vt:lpstr>
      <vt:lpstr>Safety Goals 2014/2015</vt:lpstr>
      <vt:lpstr>Questions?</vt:lpstr>
    </vt:vector>
  </TitlesOfParts>
  <Company>San Bernardino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BERNARDINO COMMMUNITY COLLEGE DISTRICT</dc:title>
  <dc:creator>admin</dc:creator>
  <cp:lastModifiedBy>Nikac, Stacey K</cp:lastModifiedBy>
  <cp:revision>32</cp:revision>
  <cp:lastPrinted>2014-05-02T01:56:25Z</cp:lastPrinted>
  <dcterms:created xsi:type="dcterms:W3CDTF">2014-05-02T00:22:26Z</dcterms:created>
  <dcterms:modified xsi:type="dcterms:W3CDTF">2014-05-02T15:30:05Z</dcterms:modified>
</cp:coreProperties>
</file>