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1" r:id="rId3"/>
  </p:sldMasterIdLst>
  <p:notesMasterIdLst>
    <p:notesMasterId r:id="rId53"/>
  </p:notesMasterIdLst>
  <p:handoutMasterIdLst>
    <p:handoutMasterId r:id="rId54"/>
  </p:handoutMasterIdLst>
  <p:sldIdLst>
    <p:sldId id="256" r:id="rId4"/>
    <p:sldId id="285" r:id="rId5"/>
    <p:sldId id="257" r:id="rId6"/>
    <p:sldId id="261" r:id="rId7"/>
    <p:sldId id="281" r:id="rId8"/>
    <p:sldId id="311" r:id="rId9"/>
    <p:sldId id="273" r:id="rId10"/>
    <p:sldId id="286" r:id="rId11"/>
    <p:sldId id="288" r:id="rId12"/>
    <p:sldId id="305" r:id="rId13"/>
    <p:sldId id="328" r:id="rId14"/>
    <p:sldId id="322" r:id="rId15"/>
    <p:sldId id="263" r:id="rId16"/>
    <p:sldId id="323" r:id="rId17"/>
    <p:sldId id="306" r:id="rId18"/>
    <p:sldId id="307" r:id="rId19"/>
    <p:sldId id="312" r:id="rId20"/>
    <p:sldId id="274" r:id="rId21"/>
    <p:sldId id="262" r:id="rId22"/>
    <p:sldId id="327" r:id="rId23"/>
    <p:sldId id="287" r:id="rId24"/>
    <p:sldId id="290" r:id="rId25"/>
    <p:sldId id="292" r:id="rId26"/>
    <p:sldId id="293" r:id="rId27"/>
    <p:sldId id="314" r:id="rId28"/>
    <p:sldId id="275" r:id="rId29"/>
    <p:sldId id="320" r:id="rId30"/>
    <p:sldId id="283" r:id="rId31"/>
    <p:sldId id="308" r:id="rId32"/>
    <p:sldId id="294" r:id="rId33"/>
    <p:sldId id="301" r:id="rId34"/>
    <p:sldId id="324" r:id="rId35"/>
    <p:sldId id="325" r:id="rId36"/>
    <p:sldId id="326" r:id="rId37"/>
    <p:sldId id="299" r:id="rId38"/>
    <p:sldId id="297" r:id="rId39"/>
    <p:sldId id="315" r:id="rId40"/>
    <p:sldId id="300" r:id="rId41"/>
    <p:sldId id="302" r:id="rId42"/>
    <p:sldId id="318" r:id="rId43"/>
    <p:sldId id="296" r:id="rId44"/>
    <p:sldId id="298" r:id="rId45"/>
    <p:sldId id="304" r:id="rId46"/>
    <p:sldId id="316" r:id="rId47"/>
    <p:sldId id="276" r:id="rId48"/>
    <p:sldId id="284" r:id="rId49"/>
    <p:sldId id="319" r:id="rId50"/>
    <p:sldId id="329" r:id="rId51"/>
    <p:sldId id="277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3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69" autoAdjust="0"/>
    <p:restoredTop sz="86765" autoAdjust="0"/>
  </p:normalViewPr>
  <p:slideViewPr>
    <p:cSldViewPr snapToGrid="0" showGuides="1">
      <p:cViewPr>
        <p:scale>
          <a:sx n="82" d="100"/>
          <a:sy n="82" d="100"/>
        </p:scale>
        <p:origin x="-1428" y="-4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FTES</c:v>
                </c:pt>
              </c:strCache>
            </c:strRef>
          </c:tx>
          <c:dLbls>
            <c:dLbl>
              <c:idx val="1"/>
              <c:layout>
                <c:manualLayout>
                  <c:x val="-1.7756622573089031E-2"/>
                  <c:y val="-5.174604169594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87151627729187E-2"/>
                  <c:y val="-7.372406789998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10506</c:v>
                </c:pt>
                <c:pt idx="1">
                  <c:v>9595</c:v>
                </c:pt>
                <c:pt idx="2">
                  <c:v>9410</c:v>
                </c:pt>
                <c:pt idx="3">
                  <c:v>9950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9789</c:v>
                </c:pt>
                <c:pt idx="1">
                  <c:v>9126</c:v>
                </c:pt>
                <c:pt idx="2">
                  <c:v>9374</c:v>
                </c:pt>
                <c:pt idx="3">
                  <c:v>9547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/>
          <c:downBars>
            <c:spPr>
              <a:solidFill>
                <a:schemeClr val="accent2">
                  <a:alpha val="25000"/>
                </a:schemeClr>
              </a:solidFill>
            </c:spPr>
          </c:downBars>
        </c:upDownBars>
        <c:marker val="1"/>
        <c:smooth val="0"/>
        <c:axId val="31189248"/>
        <c:axId val="34283520"/>
      </c:lineChart>
      <c:catAx>
        <c:axId val="3118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83520"/>
        <c:crosses val="autoZero"/>
        <c:auto val="1"/>
        <c:lblAlgn val="ctr"/>
        <c:lblOffset val="100"/>
        <c:noMultiLvlLbl val="0"/>
      </c:catAx>
      <c:valAx>
        <c:axId val="3428352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1189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FTES</c:v>
                </c:pt>
              </c:strCache>
            </c:strRef>
          </c:tx>
          <c:dLbls>
            <c:dLbl>
              <c:idx val="1"/>
              <c:layout>
                <c:manualLayout>
                  <c:x val="-1.7756622573089031E-2"/>
                  <c:y val="-5.174604169594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87151627729187E-2"/>
                  <c:y val="-7.372406789998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4683</c:v>
                </c:pt>
                <c:pt idx="1">
                  <c:v>4141</c:v>
                </c:pt>
                <c:pt idx="2">
                  <c:v>3831</c:v>
                </c:pt>
                <c:pt idx="3">
                  <c:v>4550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4363</c:v>
                </c:pt>
                <c:pt idx="1">
                  <c:v>3939</c:v>
                </c:pt>
                <c:pt idx="2">
                  <c:v>3817</c:v>
                </c:pt>
                <c:pt idx="3">
                  <c:v>4091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</c:spPr>
          </c:upBars>
          <c:downBars>
            <c:spPr>
              <a:solidFill>
                <a:schemeClr val="accent2">
                  <a:alpha val="25000"/>
                </a:schemeClr>
              </a:solidFill>
            </c:spPr>
          </c:downBars>
        </c:upDownBars>
        <c:marker val="1"/>
        <c:smooth val="0"/>
        <c:axId val="34425088"/>
        <c:axId val="34430976"/>
      </c:lineChart>
      <c:catAx>
        <c:axId val="3442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430976"/>
        <c:crosses val="autoZero"/>
        <c:auto val="1"/>
        <c:lblAlgn val="ctr"/>
        <c:lblOffset val="100"/>
        <c:noMultiLvlLbl val="0"/>
      </c:catAx>
      <c:valAx>
        <c:axId val="34430976"/>
        <c:scaling>
          <c:orientation val="minMax"/>
          <c:min val="3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442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FTES</c:v>
                </c:pt>
              </c:strCache>
            </c:strRef>
          </c:tx>
          <c:dLbls>
            <c:dLbl>
              <c:idx val="1"/>
              <c:layout>
                <c:manualLayout>
                  <c:x val="-1.7756622573089031E-2"/>
                  <c:y val="-5.174604169594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87151627729187E-2"/>
                  <c:y val="-7.372406789998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15189</c:v>
                </c:pt>
                <c:pt idx="1">
                  <c:v>13736</c:v>
                </c:pt>
                <c:pt idx="2">
                  <c:v>13241</c:v>
                </c:pt>
                <c:pt idx="3">
                  <c:v>14500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14152</c:v>
                </c:pt>
                <c:pt idx="1">
                  <c:v>13065</c:v>
                </c:pt>
                <c:pt idx="2">
                  <c:v>13191</c:v>
                </c:pt>
                <c:pt idx="3">
                  <c:v>13638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/>
          <c:downBars>
            <c:spPr>
              <a:solidFill>
                <a:schemeClr val="accent2">
                  <a:alpha val="25000"/>
                </a:schemeClr>
              </a:solidFill>
            </c:spPr>
          </c:downBars>
        </c:upDownBars>
        <c:marker val="1"/>
        <c:smooth val="0"/>
        <c:axId val="34355456"/>
        <c:axId val="34365440"/>
      </c:lineChart>
      <c:catAx>
        <c:axId val="3435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365440"/>
        <c:crosses val="autoZero"/>
        <c:auto val="1"/>
        <c:lblAlgn val="ctr"/>
        <c:lblOffset val="100"/>
        <c:noMultiLvlLbl val="0"/>
      </c:catAx>
      <c:valAx>
        <c:axId val="3436544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4355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FTES %</c:v>
                </c:pt>
              </c:strCache>
            </c:strRef>
          </c:tx>
          <c:dLbls>
            <c:dLbl>
              <c:idx val="1"/>
              <c:layout>
                <c:manualLayout>
                  <c:x val="-1.7756622573089031E-2"/>
                  <c:y val="-5.174604169594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87151627729187E-2"/>
                  <c:y val="-7.372406789998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0.90433866613996972</c:v>
                </c:pt>
                <c:pt idx="2">
                  <c:v>0.87174929225097109</c:v>
                </c:pt>
                <c:pt idx="3">
                  <c:v>0.9546382250312726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/>
          <c:downBars>
            <c:spPr>
              <a:solidFill>
                <a:schemeClr val="accent2">
                  <a:alpha val="25000"/>
                </a:schemeClr>
              </a:solidFill>
            </c:spPr>
          </c:downBars>
        </c:upDownBars>
        <c:marker val="1"/>
        <c:smooth val="0"/>
        <c:axId val="34525952"/>
        <c:axId val="34527488"/>
      </c:lineChart>
      <c:catAx>
        <c:axId val="3452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527488"/>
        <c:crosses val="autoZero"/>
        <c:auto val="1"/>
        <c:lblAlgn val="ctr"/>
        <c:lblOffset val="100"/>
        <c:noMultiLvlLbl val="0"/>
      </c:catAx>
      <c:valAx>
        <c:axId val="34527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525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FTES</c:v>
                </c:pt>
              </c:strCache>
            </c:strRef>
          </c:tx>
          <c:dLbls>
            <c:dLbl>
              <c:idx val="1"/>
              <c:layout>
                <c:manualLayout>
                  <c:x val="-1.7756622573089031E-2"/>
                  <c:y val="-5.174604169594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87151627729187E-2"/>
                  <c:y val="-7.372406789998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  <c:pt idx="4">
                  <c:v>FY 2014-15 Projected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10506</c:v>
                </c:pt>
                <c:pt idx="1">
                  <c:v>9595</c:v>
                </c:pt>
                <c:pt idx="2">
                  <c:v>9410</c:v>
                </c:pt>
                <c:pt idx="3">
                  <c:v>9950</c:v>
                </c:pt>
                <c:pt idx="4">
                  <c:v>9950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  <c:pt idx="4">
                  <c:v>FY 2014-15 Projected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9789</c:v>
                </c:pt>
                <c:pt idx="1">
                  <c:v>9126</c:v>
                </c:pt>
                <c:pt idx="2">
                  <c:v>9374</c:v>
                </c:pt>
                <c:pt idx="3">
                  <c:v>9547</c:v>
                </c:pt>
                <c:pt idx="4">
                  <c:v>9616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/>
          <c:downBars>
            <c:spPr>
              <a:solidFill>
                <a:schemeClr val="accent2">
                  <a:alpha val="25000"/>
                </a:schemeClr>
              </a:solidFill>
            </c:spPr>
          </c:downBars>
        </c:upDownBars>
        <c:marker val="1"/>
        <c:smooth val="0"/>
        <c:axId val="43333120"/>
        <c:axId val="43334656"/>
      </c:lineChart>
      <c:catAx>
        <c:axId val="4333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334656"/>
        <c:crosses val="autoZero"/>
        <c:auto val="1"/>
        <c:lblAlgn val="ctr"/>
        <c:lblOffset val="100"/>
        <c:noMultiLvlLbl val="0"/>
      </c:catAx>
      <c:valAx>
        <c:axId val="433346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3333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FTES</c:v>
                </c:pt>
              </c:strCache>
            </c:strRef>
          </c:tx>
          <c:dLbls>
            <c:dLbl>
              <c:idx val="1"/>
              <c:layout>
                <c:manualLayout>
                  <c:x val="-1.7756622573089031E-2"/>
                  <c:y val="-5.174604169594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87151627729187E-2"/>
                  <c:y val="-7.372406789998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  <c:pt idx="4">
                  <c:v>FY 2014-15 Projected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4683</c:v>
                </c:pt>
                <c:pt idx="1">
                  <c:v>4141</c:v>
                </c:pt>
                <c:pt idx="2">
                  <c:v>3831</c:v>
                </c:pt>
                <c:pt idx="3">
                  <c:v>4550</c:v>
                </c:pt>
                <c:pt idx="4">
                  <c:v>4550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  <c:pt idx="4">
                  <c:v>FY 2014-15 Projected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4363</c:v>
                </c:pt>
                <c:pt idx="1">
                  <c:v>3939</c:v>
                </c:pt>
                <c:pt idx="2">
                  <c:v>3817</c:v>
                </c:pt>
                <c:pt idx="3">
                  <c:v>4091</c:v>
                </c:pt>
                <c:pt idx="4">
                  <c:v>4397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</c:spPr>
          </c:upBars>
          <c:downBars>
            <c:spPr>
              <a:solidFill>
                <a:schemeClr val="accent2">
                  <a:alpha val="25000"/>
                </a:schemeClr>
              </a:solidFill>
            </c:spPr>
          </c:downBars>
        </c:upDownBars>
        <c:marker val="1"/>
        <c:smooth val="0"/>
        <c:axId val="39842944"/>
        <c:axId val="39844480"/>
      </c:lineChart>
      <c:catAx>
        <c:axId val="3984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44480"/>
        <c:crosses val="autoZero"/>
        <c:auto val="1"/>
        <c:lblAlgn val="ctr"/>
        <c:lblOffset val="100"/>
        <c:noMultiLvlLbl val="0"/>
      </c:catAx>
      <c:valAx>
        <c:axId val="39844480"/>
        <c:scaling>
          <c:orientation val="minMax"/>
          <c:min val="3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984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FTES</c:v>
                </c:pt>
              </c:strCache>
            </c:strRef>
          </c:tx>
          <c:dLbls>
            <c:dLbl>
              <c:idx val="1"/>
              <c:layout>
                <c:manualLayout>
                  <c:x val="-1.7756622573089031E-2"/>
                  <c:y val="-5.174604169594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387151627729187E-2"/>
                  <c:y val="-7.372406789998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  <c:pt idx="4">
                  <c:v>FY 2014-15 Projected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15189</c:v>
                </c:pt>
                <c:pt idx="1">
                  <c:v>13736</c:v>
                </c:pt>
                <c:pt idx="2">
                  <c:v>13241</c:v>
                </c:pt>
                <c:pt idx="3">
                  <c:v>14500</c:v>
                </c:pt>
                <c:pt idx="4">
                  <c:v>14500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FY 2010-11</c:v>
                </c:pt>
                <c:pt idx="1">
                  <c:v>FY 2011-12</c:v>
                </c:pt>
                <c:pt idx="2">
                  <c:v>FY 2012-13</c:v>
                </c:pt>
                <c:pt idx="3">
                  <c:v>FY 2013-14 Projected</c:v>
                </c:pt>
                <c:pt idx="4">
                  <c:v>FY 2014-15 Projected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14152</c:v>
                </c:pt>
                <c:pt idx="1">
                  <c:v>13065</c:v>
                </c:pt>
                <c:pt idx="2">
                  <c:v>13191</c:v>
                </c:pt>
                <c:pt idx="3">
                  <c:v>13638</c:v>
                </c:pt>
                <c:pt idx="4">
                  <c:v>14013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/>
          <c:downBars>
            <c:spPr>
              <a:solidFill>
                <a:schemeClr val="accent2">
                  <a:alpha val="25000"/>
                </a:schemeClr>
              </a:solidFill>
            </c:spPr>
          </c:downBars>
        </c:upDownBars>
        <c:marker val="1"/>
        <c:smooth val="0"/>
        <c:axId val="39908480"/>
        <c:axId val="39910016"/>
      </c:lineChart>
      <c:catAx>
        <c:axId val="3990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10016"/>
        <c:crosses val="autoZero"/>
        <c:auto val="1"/>
        <c:lblAlgn val="ctr"/>
        <c:lblOffset val="100"/>
        <c:noMultiLvlLbl val="0"/>
      </c:catAx>
      <c:valAx>
        <c:axId val="399100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990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85E56-ECA8-43F5-BC10-E5B538CA1F1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7E1FEE-B10A-4B61-BD81-8ECD407D0979}">
      <dgm:prSet phldrT="[Text]"/>
      <dgm:spPr/>
      <dgm:t>
        <a:bodyPr/>
        <a:lstStyle/>
        <a:p>
          <a:r>
            <a:rPr lang="en-US" dirty="0" smtClean="0"/>
            <a:t>Budget Development</a:t>
          </a:r>
          <a:endParaRPr lang="en-US" dirty="0"/>
        </a:p>
      </dgm:t>
    </dgm:pt>
    <dgm:pt modelId="{B053364C-9DA5-4193-A87A-E70E2E705C47}" type="parTrans" cxnId="{C4D5F4F9-6C55-4E1D-B73F-99DE6D737EFF}">
      <dgm:prSet/>
      <dgm:spPr/>
      <dgm:t>
        <a:bodyPr/>
        <a:lstStyle/>
        <a:p>
          <a:endParaRPr lang="en-US"/>
        </a:p>
      </dgm:t>
    </dgm:pt>
    <dgm:pt modelId="{EBE8C366-8B53-41BE-8089-92E04453FBB9}" type="sibTrans" cxnId="{C4D5F4F9-6C55-4E1D-B73F-99DE6D737EFF}">
      <dgm:prSet/>
      <dgm:spPr/>
      <dgm:t>
        <a:bodyPr/>
        <a:lstStyle/>
        <a:p>
          <a:endParaRPr lang="en-US"/>
        </a:p>
      </dgm:t>
    </dgm:pt>
    <dgm:pt modelId="{1FDF6536-0684-4ED3-9898-5AD2926C8C25}">
      <dgm:prSet phldrT="[Text]"/>
      <dgm:spPr/>
      <dgm:t>
        <a:bodyPr/>
        <a:lstStyle/>
        <a:p>
          <a:r>
            <a:rPr lang="en-US" dirty="0" smtClean="0"/>
            <a:t>Board of Trustees</a:t>
          </a:r>
          <a:endParaRPr lang="en-US" dirty="0"/>
        </a:p>
      </dgm:t>
    </dgm:pt>
    <dgm:pt modelId="{01A1186A-767F-4755-B35B-3AEA14794C6B}" type="parTrans" cxnId="{3C7CCA42-DBA4-4102-B0CE-57950AEDB060}">
      <dgm:prSet/>
      <dgm:spPr/>
      <dgm:t>
        <a:bodyPr/>
        <a:lstStyle/>
        <a:p>
          <a:endParaRPr lang="en-US"/>
        </a:p>
      </dgm:t>
    </dgm:pt>
    <dgm:pt modelId="{B9F3FB50-7F07-4ACF-93A3-5A83B19D52DD}" type="sibTrans" cxnId="{3C7CCA42-DBA4-4102-B0CE-57950AEDB060}">
      <dgm:prSet/>
      <dgm:spPr/>
      <dgm:t>
        <a:bodyPr/>
        <a:lstStyle/>
        <a:p>
          <a:endParaRPr lang="en-US"/>
        </a:p>
      </dgm:t>
    </dgm:pt>
    <dgm:pt modelId="{627B67E3-2A1F-4816-A67E-7242CF6CA8E6}">
      <dgm:prSet phldrT="[Text]"/>
      <dgm:spPr/>
      <dgm:t>
        <a:bodyPr/>
        <a:lstStyle/>
        <a:p>
          <a:r>
            <a:rPr lang="en-US" dirty="0" smtClean="0"/>
            <a:t>Chancellor’s Cabinet</a:t>
          </a:r>
          <a:endParaRPr lang="en-US" dirty="0"/>
        </a:p>
      </dgm:t>
    </dgm:pt>
    <dgm:pt modelId="{9205E1E1-2B5C-404F-91F9-907ED987C91E}" type="parTrans" cxnId="{53D9FD44-80C1-4AD7-81C7-F3F40A5B3919}">
      <dgm:prSet/>
      <dgm:spPr/>
      <dgm:t>
        <a:bodyPr/>
        <a:lstStyle/>
        <a:p>
          <a:endParaRPr lang="en-US"/>
        </a:p>
      </dgm:t>
    </dgm:pt>
    <dgm:pt modelId="{D2A43CA3-3864-47B1-B410-64896149FBFC}" type="sibTrans" cxnId="{53D9FD44-80C1-4AD7-81C7-F3F40A5B3919}">
      <dgm:prSet/>
      <dgm:spPr/>
      <dgm:t>
        <a:bodyPr/>
        <a:lstStyle/>
        <a:p>
          <a:endParaRPr lang="en-US"/>
        </a:p>
      </dgm:t>
    </dgm:pt>
    <dgm:pt modelId="{E29E1412-8E66-4321-87B5-CF723D761159}">
      <dgm:prSet phldrT="[Text]"/>
      <dgm:spPr/>
      <dgm:t>
        <a:bodyPr/>
        <a:lstStyle/>
        <a:p>
          <a:r>
            <a:rPr lang="en-US" dirty="0" smtClean="0"/>
            <a:t>Crafton Hills College</a:t>
          </a:r>
          <a:endParaRPr lang="en-US" dirty="0"/>
        </a:p>
      </dgm:t>
    </dgm:pt>
    <dgm:pt modelId="{6E0FF783-7196-43D6-80B2-DC912B0CB132}" type="parTrans" cxnId="{06F659D4-5CE3-48E0-8B60-5EFDAD345B03}">
      <dgm:prSet/>
      <dgm:spPr/>
      <dgm:t>
        <a:bodyPr/>
        <a:lstStyle/>
        <a:p>
          <a:endParaRPr lang="en-US"/>
        </a:p>
      </dgm:t>
    </dgm:pt>
    <dgm:pt modelId="{A0CC7986-6B93-4CF3-92B1-3579B2D9842E}" type="sibTrans" cxnId="{06F659D4-5CE3-48E0-8B60-5EFDAD345B03}">
      <dgm:prSet/>
      <dgm:spPr/>
      <dgm:t>
        <a:bodyPr/>
        <a:lstStyle/>
        <a:p>
          <a:endParaRPr lang="en-US"/>
        </a:p>
      </dgm:t>
    </dgm:pt>
    <dgm:pt modelId="{BBBE8EA9-1A97-430A-AAD1-636E2B752DC7}">
      <dgm:prSet phldrT="[Text]"/>
      <dgm:spPr/>
      <dgm:t>
        <a:bodyPr/>
        <a:lstStyle/>
        <a:p>
          <a:r>
            <a:rPr lang="en-US" dirty="0" smtClean="0"/>
            <a:t>KVCR</a:t>
          </a:r>
          <a:endParaRPr lang="en-US" dirty="0"/>
        </a:p>
      </dgm:t>
    </dgm:pt>
    <dgm:pt modelId="{B8FCA940-9D41-4A35-B643-776AE2CBC06C}" type="parTrans" cxnId="{4265C442-869A-495C-85D9-B10F3B758D80}">
      <dgm:prSet/>
      <dgm:spPr/>
      <dgm:t>
        <a:bodyPr/>
        <a:lstStyle/>
        <a:p>
          <a:endParaRPr lang="en-US"/>
        </a:p>
      </dgm:t>
    </dgm:pt>
    <dgm:pt modelId="{6A41565D-74A4-4D3E-A421-A0BA53114CCC}" type="sibTrans" cxnId="{4265C442-869A-495C-85D9-B10F3B758D80}">
      <dgm:prSet/>
      <dgm:spPr/>
      <dgm:t>
        <a:bodyPr/>
        <a:lstStyle/>
        <a:p>
          <a:endParaRPr lang="en-US"/>
        </a:p>
      </dgm:t>
    </dgm:pt>
    <dgm:pt modelId="{F9A80C58-4232-4183-8207-CA501DDB2AF4}">
      <dgm:prSet phldrT="[Text]"/>
      <dgm:spPr/>
      <dgm:t>
        <a:bodyPr/>
        <a:lstStyle/>
        <a:p>
          <a:r>
            <a:rPr lang="en-US" dirty="0" smtClean="0"/>
            <a:t>District Budget Committee</a:t>
          </a:r>
          <a:endParaRPr lang="en-US" dirty="0"/>
        </a:p>
      </dgm:t>
    </dgm:pt>
    <dgm:pt modelId="{8139577A-3B8F-45C8-AEED-623BDB37F0D0}" type="parTrans" cxnId="{164494CB-4665-4CC9-90C4-F313F062D109}">
      <dgm:prSet/>
      <dgm:spPr/>
      <dgm:t>
        <a:bodyPr/>
        <a:lstStyle/>
        <a:p>
          <a:endParaRPr lang="en-US"/>
        </a:p>
      </dgm:t>
    </dgm:pt>
    <dgm:pt modelId="{A313574B-ACBC-4A8D-9F4C-342391A9C04F}" type="sibTrans" cxnId="{164494CB-4665-4CC9-90C4-F313F062D109}">
      <dgm:prSet/>
      <dgm:spPr/>
      <dgm:t>
        <a:bodyPr/>
        <a:lstStyle/>
        <a:p>
          <a:endParaRPr lang="en-US"/>
        </a:p>
      </dgm:t>
    </dgm:pt>
    <dgm:pt modelId="{E69338AC-2D1A-4F31-82E1-0DE9C756EAFF}">
      <dgm:prSet phldrT="[Text]"/>
      <dgm:spPr/>
      <dgm:t>
        <a:bodyPr/>
        <a:lstStyle/>
        <a:p>
          <a:r>
            <a:rPr lang="en-US" dirty="0" smtClean="0"/>
            <a:t>College’s Budget Committees</a:t>
          </a:r>
          <a:endParaRPr lang="en-US" dirty="0"/>
        </a:p>
      </dgm:t>
    </dgm:pt>
    <dgm:pt modelId="{438B6D97-FE2E-4F50-BEA4-0D37E8BA0031}" type="parTrans" cxnId="{0984C10D-1E77-4800-8033-3823E95142EA}">
      <dgm:prSet/>
      <dgm:spPr/>
      <dgm:t>
        <a:bodyPr/>
        <a:lstStyle/>
        <a:p>
          <a:endParaRPr lang="en-US"/>
        </a:p>
      </dgm:t>
    </dgm:pt>
    <dgm:pt modelId="{E4FC68C1-1EC5-4DCF-A869-A29A6C9A103D}" type="sibTrans" cxnId="{0984C10D-1E77-4800-8033-3823E95142EA}">
      <dgm:prSet/>
      <dgm:spPr/>
      <dgm:t>
        <a:bodyPr/>
        <a:lstStyle/>
        <a:p>
          <a:endParaRPr lang="en-US"/>
        </a:p>
      </dgm:t>
    </dgm:pt>
    <dgm:pt modelId="{25D39F0F-81CA-47D2-9462-B2357032D153}">
      <dgm:prSet phldrT="[Text]"/>
      <dgm:spPr/>
      <dgm:t>
        <a:bodyPr/>
        <a:lstStyle/>
        <a:p>
          <a:r>
            <a:rPr lang="en-US" dirty="0" smtClean="0"/>
            <a:t>S.B. Valley College</a:t>
          </a:r>
          <a:endParaRPr lang="en-US" dirty="0"/>
        </a:p>
      </dgm:t>
    </dgm:pt>
    <dgm:pt modelId="{ADC7AE46-091D-4D57-B304-A54366F0BF0A}" type="parTrans" cxnId="{E663ECB2-A38A-4F96-AD0D-C8687B3639DD}">
      <dgm:prSet/>
      <dgm:spPr/>
      <dgm:t>
        <a:bodyPr/>
        <a:lstStyle/>
        <a:p>
          <a:endParaRPr lang="en-US"/>
        </a:p>
      </dgm:t>
    </dgm:pt>
    <dgm:pt modelId="{B02D6B53-71DF-445F-ACE5-010072F34751}" type="sibTrans" cxnId="{E663ECB2-A38A-4F96-AD0D-C8687B3639DD}">
      <dgm:prSet/>
      <dgm:spPr/>
      <dgm:t>
        <a:bodyPr/>
        <a:lstStyle/>
        <a:p>
          <a:endParaRPr lang="en-US"/>
        </a:p>
      </dgm:t>
    </dgm:pt>
    <dgm:pt modelId="{8A3E216B-F61E-4F81-852F-98EA58BC0CC2}">
      <dgm:prSet phldrT="[Text]"/>
      <dgm:spPr/>
      <dgm:t>
        <a:bodyPr/>
        <a:lstStyle/>
        <a:p>
          <a:r>
            <a:rPr lang="en-US" dirty="0" smtClean="0"/>
            <a:t>EDCT</a:t>
          </a:r>
          <a:endParaRPr lang="en-US" dirty="0"/>
        </a:p>
      </dgm:t>
    </dgm:pt>
    <dgm:pt modelId="{3FBF5765-8D01-4940-9A36-2A27B0C31D3C}" type="parTrans" cxnId="{141437D7-5DB1-4928-8672-F0A67ECA5650}">
      <dgm:prSet/>
      <dgm:spPr/>
      <dgm:t>
        <a:bodyPr/>
        <a:lstStyle/>
        <a:p>
          <a:endParaRPr lang="en-US"/>
        </a:p>
      </dgm:t>
    </dgm:pt>
    <dgm:pt modelId="{C3BCEF4E-2C0F-4AAE-92E3-EB62A18E90F7}" type="sibTrans" cxnId="{141437D7-5DB1-4928-8672-F0A67ECA5650}">
      <dgm:prSet/>
      <dgm:spPr/>
      <dgm:t>
        <a:bodyPr/>
        <a:lstStyle/>
        <a:p>
          <a:endParaRPr lang="en-US"/>
        </a:p>
      </dgm:t>
    </dgm:pt>
    <dgm:pt modelId="{BB94764B-5710-4F39-94D9-94AC42933E8B}">
      <dgm:prSet phldrT="[Text]"/>
      <dgm:spPr/>
      <dgm:t>
        <a:bodyPr/>
        <a:lstStyle/>
        <a:p>
          <a:r>
            <a:rPr lang="en-US" dirty="0" smtClean="0"/>
            <a:t>Fiscal Services</a:t>
          </a:r>
          <a:endParaRPr lang="en-US" dirty="0"/>
        </a:p>
      </dgm:t>
    </dgm:pt>
    <dgm:pt modelId="{93A19B37-BAE3-411E-ABF8-DD00E18D97C0}" type="parTrans" cxnId="{F0B47DC1-A8F2-45E6-A8F2-FA909579CAE0}">
      <dgm:prSet/>
      <dgm:spPr/>
      <dgm:t>
        <a:bodyPr/>
        <a:lstStyle/>
        <a:p>
          <a:endParaRPr lang="en-US"/>
        </a:p>
      </dgm:t>
    </dgm:pt>
    <dgm:pt modelId="{AA8CC003-4D2C-4D30-BE83-73CF0BCAEE92}" type="sibTrans" cxnId="{F0B47DC1-A8F2-45E6-A8F2-FA909579CAE0}">
      <dgm:prSet/>
      <dgm:spPr/>
      <dgm:t>
        <a:bodyPr/>
        <a:lstStyle/>
        <a:p>
          <a:endParaRPr lang="en-US"/>
        </a:p>
      </dgm:t>
    </dgm:pt>
    <dgm:pt modelId="{75C56683-659B-472D-BDA9-0F938F9C3223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CAB51793-F21F-4BBE-960C-1443BAE89E5B}" type="parTrans" cxnId="{8424182D-AAFA-4B29-862E-581876C1C858}">
      <dgm:prSet/>
      <dgm:spPr/>
      <dgm:t>
        <a:bodyPr/>
        <a:lstStyle/>
        <a:p>
          <a:endParaRPr lang="en-US"/>
        </a:p>
      </dgm:t>
    </dgm:pt>
    <dgm:pt modelId="{05A07C69-05C6-4690-B4E7-008D31BD820F}" type="sibTrans" cxnId="{8424182D-AAFA-4B29-862E-581876C1C858}">
      <dgm:prSet/>
      <dgm:spPr/>
      <dgm:t>
        <a:bodyPr/>
        <a:lstStyle/>
        <a:p>
          <a:endParaRPr lang="en-US"/>
        </a:p>
      </dgm:t>
    </dgm:pt>
    <dgm:pt modelId="{8B0D3835-700F-4EBE-9803-A37DC0E7816E}">
      <dgm:prSet phldrT="[Text]"/>
      <dgm:spPr/>
      <dgm:t>
        <a:bodyPr/>
        <a:lstStyle/>
        <a:p>
          <a:r>
            <a:rPr lang="en-US" dirty="0" smtClean="0"/>
            <a:t>TESS</a:t>
          </a:r>
          <a:endParaRPr lang="en-US" dirty="0"/>
        </a:p>
      </dgm:t>
    </dgm:pt>
    <dgm:pt modelId="{4DCDFCD0-434D-4DF5-B1BC-72F37DAB72CB}" type="parTrans" cxnId="{239C5335-1D68-477F-8FB1-9F4E0E543913}">
      <dgm:prSet/>
      <dgm:spPr/>
      <dgm:t>
        <a:bodyPr/>
        <a:lstStyle/>
        <a:p>
          <a:endParaRPr lang="en-US"/>
        </a:p>
      </dgm:t>
    </dgm:pt>
    <dgm:pt modelId="{ADB4650A-6212-42FD-B007-5E975AECC0F9}" type="sibTrans" cxnId="{239C5335-1D68-477F-8FB1-9F4E0E543913}">
      <dgm:prSet/>
      <dgm:spPr/>
      <dgm:t>
        <a:bodyPr/>
        <a:lstStyle/>
        <a:p>
          <a:endParaRPr lang="en-US"/>
        </a:p>
      </dgm:t>
    </dgm:pt>
    <dgm:pt modelId="{B0BC33E5-5C14-4A59-B23A-4AE91E3DEF4D}">
      <dgm:prSet phldrT="[Text]"/>
      <dgm:spPr/>
      <dgm:t>
        <a:bodyPr/>
        <a:lstStyle/>
        <a:p>
          <a:r>
            <a:rPr lang="en-US" dirty="0" smtClean="0"/>
            <a:t>Police Department</a:t>
          </a:r>
          <a:endParaRPr lang="en-US" dirty="0"/>
        </a:p>
      </dgm:t>
    </dgm:pt>
    <dgm:pt modelId="{2CF01EF3-5900-459F-A42D-729F6BB2C7FA}" type="parTrans" cxnId="{158B9DD8-633B-4EB4-89E7-BD5EF42FB8B2}">
      <dgm:prSet/>
      <dgm:spPr/>
      <dgm:t>
        <a:bodyPr/>
        <a:lstStyle/>
        <a:p>
          <a:endParaRPr lang="en-US"/>
        </a:p>
      </dgm:t>
    </dgm:pt>
    <dgm:pt modelId="{12611AED-233C-4C31-A069-59E008420916}" type="sibTrans" cxnId="{158B9DD8-633B-4EB4-89E7-BD5EF42FB8B2}">
      <dgm:prSet/>
      <dgm:spPr/>
      <dgm:t>
        <a:bodyPr/>
        <a:lstStyle/>
        <a:p>
          <a:endParaRPr lang="en-US"/>
        </a:p>
      </dgm:t>
    </dgm:pt>
    <dgm:pt modelId="{EC0A0850-05D9-4E2A-A749-DDBEBA86051B}" type="pres">
      <dgm:prSet presAssocID="{01285E56-ECA8-43F5-BC10-E5B538CA1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F33E0-121A-45A9-AEF4-0942425AA6AC}" type="pres">
      <dgm:prSet presAssocID="{047E1FEE-B10A-4B61-BD81-8ECD407D0979}" presName="centerShape" presStyleLbl="node0" presStyleIdx="0" presStyleCnt="1" custScaleX="188063" custScaleY="176491"/>
      <dgm:spPr/>
      <dgm:t>
        <a:bodyPr/>
        <a:lstStyle/>
        <a:p>
          <a:endParaRPr lang="en-US"/>
        </a:p>
      </dgm:t>
    </dgm:pt>
    <dgm:pt modelId="{9EDC69E2-E681-420D-9BBB-03C5701CFF93}" type="pres">
      <dgm:prSet presAssocID="{1FDF6536-0684-4ED3-9898-5AD2926C8C2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C878D-51D8-42AD-BA25-23760C0CF4F2}" type="pres">
      <dgm:prSet presAssocID="{1FDF6536-0684-4ED3-9898-5AD2926C8C25}" presName="dummy" presStyleCnt="0"/>
      <dgm:spPr/>
    </dgm:pt>
    <dgm:pt modelId="{37E5E250-D60E-41BE-9A8F-DCD24134D7AF}" type="pres">
      <dgm:prSet presAssocID="{B9F3FB50-7F07-4ACF-93A3-5A83B19D52DD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0EC489C0-A217-45A1-AE71-05445F6B3819}" type="pres">
      <dgm:prSet presAssocID="{627B67E3-2A1F-4816-A67E-7242CF6CA8E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9AEBE-980A-41A8-A519-BB312C2DE43A}" type="pres">
      <dgm:prSet presAssocID="{627B67E3-2A1F-4816-A67E-7242CF6CA8E6}" presName="dummy" presStyleCnt="0"/>
      <dgm:spPr/>
    </dgm:pt>
    <dgm:pt modelId="{1C3386E6-703C-41C4-8857-247152FA44BC}" type="pres">
      <dgm:prSet presAssocID="{D2A43CA3-3864-47B1-B410-64896149FBFC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295FEED0-F4C8-4E1E-964C-E3609F6077D3}" type="pres">
      <dgm:prSet presAssocID="{F9A80C58-4232-4183-8207-CA501DDB2AF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57047-31C8-4CB4-B930-21C6D6D86FE2}" type="pres">
      <dgm:prSet presAssocID="{F9A80C58-4232-4183-8207-CA501DDB2AF4}" presName="dummy" presStyleCnt="0"/>
      <dgm:spPr/>
    </dgm:pt>
    <dgm:pt modelId="{EB01E7C7-7CF5-4093-929F-02B3DE5A66CD}" type="pres">
      <dgm:prSet presAssocID="{A313574B-ACBC-4A8D-9F4C-342391A9C04F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465A17A5-EAC0-4EF4-8098-26EA1223DCA2}" type="pres">
      <dgm:prSet presAssocID="{E69338AC-2D1A-4F31-82E1-0DE9C756EAF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649D3-C719-42A1-806B-A04DF8846E48}" type="pres">
      <dgm:prSet presAssocID="{E69338AC-2D1A-4F31-82E1-0DE9C756EAFF}" presName="dummy" presStyleCnt="0"/>
      <dgm:spPr/>
    </dgm:pt>
    <dgm:pt modelId="{6D493BC7-D30E-4E6A-9CE5-32141DDFA738}" type="pres">
      <dgm:prSet presAssocID="{E4FC68C1-1EC5-4DCF-A869-A29A6C9A103D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B541BDA0-10CC-4BD9-949C-74D1C63D5F46}" type="pres">
      <dgm:prSet presAssocID="{25D39F0F-81CA-47D2-9462-B2357032D15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AFF7-3EC0-473B-8124-3D40E1168A41}" type="pres">
      <dgm:prSet presAssocID="{25D39F0F-81CA-47D2-9462-B2357032D153}" presName="dummy" presStyleCnt="0"/>
      <dgm:spPr/>
    </dgm:pt>
    <dgm:pt modelId="{CDDE83F2-728C-42B1-BF8D-80A068E21F98}" type="pres">
      <dgm:prSet presAssocID="{B02D6B53-71DF-445F-ACE5-010072F34751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FD6E8D38-1C4B-4F5D-B0C9-E9D72CA0F2AF}" type="pres">
      <dgm:prSet presAssocID="{E29E1412-8E66-4321-87B5-CF723D76115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D1BF9-F71D-4CA3-94BF-56FD0903DA2F}" type="pres">
      <dgm:prSet presAssocID="{E29E1412-8E66-4321-87B5-CF723D761159}" presName="dummy" presStyleCnt="0"/>
      <dgm:spPr/>
    </dgm:pt>
    <dgm:pt modelId="{9DEDE8E5-4B8F-4543-ADBD-B3E42C4F4881}" type="pres">
      <dgm:prSet presAssocID="{A0CC7986-6B93-4CF3-92B1-3579B2D9842E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8F608470-2DE3-433A-9133-059EB405C505}" type="pres">
      <dgm:prSet presAssocID="{BBBE8EA9-1A97-430A-AAD1-636E2B752DC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477F3-EECA-4CB3-9AB0-658225E8026A}" type="pres">
      <dgm:prSet presAssocID="{BBBE8EA9-1A97-430A-AAD1-636E2B752DC7}" presName="dummy" presStyleCnt="0"/>
      <dgm:spPr/>
    </dgm:pt>
    <dgm:pt modelId="{E1B5E9A3-EB03-4DA3-82AC-D9074BC17365}" type="pres">
      <dgm:prSet presAssocID="{6A41565D-74A4-4D3E-A421-A0BA53114CCC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5C7E1CDE-9E43-4980-9EB7-41E0368E6A5F}" type="pres">
      <dgm:prSet presAssocID="{8A3E216B-F61E-4F81-852F-98EA58BC0CC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FABB-F2CF-4C93-8201-E7BA51FABEC3}" type="pres">
      <dgm:prSet presAssocID="{8A3E216B-F61E-4F81-852F-98EA58BC0CC2}" presName="dummy" presStyleCnt="0"/>
      <dgm:spPr/>
    </dgm:pt>
    <dgm:pt modelId="{F56A1DD3-FC80-4522-8CA4-222F0160B65A}" type="pres">
      <dgm:prSet presAssocID="{C3BCEF4E-2C0F-4AAE-92E3-EB62A18E90F7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D3A0A0BA-86AB-4FD9-A16A-77BBCC007033}" type="pres">
      <dgm:prSet presAssocID="{75C56683-659B-472D-BDA9-0F938F9C322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38546-CE0E-4856-ABA1-0DD98F8F6F0B}" type="pres">
      <dgm:prSet presAssocID="{75C56683-659B-472D-BDA9-0F938F9C3223}" presName="dummy" presStyleCnt="0"/>
      <dgm:spPr/>
    </dgm:pt>
    <dgm:pt modelId="{475ECAA4-DF6C-4100-B1AB-5E01322AF3F1}" type="pres">
      <dgm:prSet presAssocID="{05A07C69-05C6-4690-B4E7-008D31BD820F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E54C01EC-C1B2-4A68-B8C2-18D464897FA1}" type="pres">
      <dgm:prSet presAssocID="{8B0D3835-700F-4EBE-9803-A37DC0E7816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0D967-6A6C-4C84-91CA-C132407C11E1}" type="pres">
      <dgm:prSet presAssocID="{8B0D3835-700F-4EBE-9803-A37DC0E7816E}" presName="dummy" presStyleCnt="0"/>
      <dgm:spPr/>
    </dgm:pt>
    <dgm:pt modelId="{55BCDBA7-1CDD-4C7D-AF3C-812F189B60F9}" type="pres">
      <dgm:prSet presAssocID="{ADB4650A-6212-42FD-B007-5E975AECC0F9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79281C2B-E671-48C8-86A9-34FEBEC3E36A}" type="pres">
      <dgm:prSet presAssocID="{B0BC33E5-5C14-4A59-B23A-4AE91E3DEF4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F50D1-AC39-49ED-9798-454C7A2EFB6F}" type="pres">
      <dgm:prSet presAssocID="{B0BC33E5-5C14-4A59-B23A-4AE91E3DEF4D}" presName="dummy" presStyleCnt="0"/>
      <dgm:spPr/>
    </dgm:pt>
    <dgm:pt modelId="{8BE4BC31-140B-4C6F-BC2A-C75B1CF68105}" type="pres">
      <dgm:prSet presAssocID="{12611AED-233C-4C31-A069-59E008420916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5E7E0C27-6295-4C68-9ACA-2133407C449E}" type="pres">
      <dgm:prSet presAssocID="{BB94764B-5710-4F39-94D9-94AC42933E8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7100F-0322-4036-BB73-EA41FE55CD36}" type="pres">
      <dgm:prSet presAssocID="{BB94764B-5710-4F39-94D9-94AC42933E8B}" presName="dummy" presStyleCnt="0"/>
      <dgm:spPr/>
    </dgm:pt>
    <dgm:pt modelId="{832C055E-7C05-4351-B2D4-87B6F481BD21}" type="pres">
      <dgm:prSet presAssocID="{AA8CC003-4D2C-4D30-BE83-73CF0BCAEE92}" presName="sibTrans" presStyleLbl="sibTrans2D1" presStyleIdx="11" presStyleCnt="12"/>
      <dgm:spPr/>
      <dgm:t>
        <a:bodyPr/>
        <a:lstStyle/>
        <a:p>
          <a:endParaRPr lang="en-US"/>
        </a:p>
      </dgm:t>
    </dgm:pt>
  </dgm:ptLst>
  <dgm:cxnLst>
    <dgm:cxn modelId="{ADA5B259-835D-401B-BE77-1311EB0EC461}" type="presOf" srcId="{25D39F0F-81CA-47D2-9462-B2357032D153}" destId="{B541BDA0-10CC-4BD9-949C-74D1C63D5F46}" srcOrd="0" destOrd="0" presId="urn:microsoft.com/office/officeart/2005/8/layout/radial6"/>
    <dgm:cxn modelId="{61A951ED-FAF6-4B2E-9049-30F58EA0BAE0}" type="presOf" srcId="{1FDF6536-0684-4ED3-9898-5AD2926C8C25}" destId="{9EDC69E2-E681-420D-9BBB-03C5701CFF93}" srcOrd="0" destOrd="0" presId="urn:microsoft.com/office/officeart/2005/8/layout/radial6"/>
    <dgm:cxn modelId="{F0B47DC1-A8F2-45E6-A8F2-FA909579CAE0}" srcId="{047E1FEE-B10A-4B61-BD81-8ECD407D0979}" destId="{BB94764B-5710-4F39-94D9-94AC42933E8B}" srcOrd="11" destOrd="0" parTransId="{93A19B37-BAE3-411E-ABF8-DD00E18D97C0}" sibTransId="{AA8CC003-4D2C-4D30-BE83-73CF0BCAEE92}"/>
    <dgm:cxn modelId="{164494CB-4665-4CC9-90C4-F313F062D109}" srcId="{047E1FEE-B10A-4B61-BD81-8ECD407D0979}" destId="{F9A80C58-4232-4183-8207-CA501DDB2AF4}" srcOrd="2" destOrd="0" parTransId="{8139577A-3B8F-45C8-AEED-623BDB37F0D0}" sibTransId="{A313574B-ACBC-4A8D-9F4C-342391A9C04F}"/>
    <dgm:cxn modelId="{5D800E7A-B030-4E39-A265-08E9F9161B6D}" type="presOf" srcId="{F9A80C58-4232-4183-8207-CA501DDB2AF4}" destId="{295FEED0-F4C8-4E1E-964C-E3609F6077D3}" srcOrd="0" destOrd="0" presId="urn:microsoft.com/office/officeart/2005/8/layout/radial6"/>
    <dgm:cxn modelId="{33DE9913-9E93-4898-8AD0-FC1691727706}" type="presOf" srcId="{BBBE8EA9-1A97-430A-AAD1-636E2B752DC7}" destId="{8F608470-2DE3-433A-9133-059EB405C505}" srcOrd="0" destOrd="0" presId="urn:microsoft.com/office/officeart/2005/8/layout/radial6"/>
    <dgm:cxn modelId="{C4D5F4F9-6C55-4E1D-B73F-99DE6D737EFF}" srcId="{01285E56-ECA8-43F5-BC10-E5B538CA1F1F}" destId="{047E1FEE-B10A-4B61-BD81-8ECD407D0979}" srcOrd="0" destOrd="0" parTransId="{B053364C-9DA5-4193-A87A-E70E2E705C47}" sibTransId="{EBE8C366-8B53-41BE-8089-92E04453FBB9}"/>
    <dgm:cxn modelId="{239C5335-1D68-477F-8FB1-9F4E0E543913}" srcId="{047E1FEE-B10A-4B61-BD81-8ECD407D0979}" destId="{8B0D3835-700F-4EBE-9803-A37DC0E7816E}" srcOrd="9" destOrd="0" parTransId="{4DCDFCD0-434D-4DF5-B1BC-72F37DAB72CB}" sibTransId="{ADB4650A-6212-42FD-B007-5E975AECC0F9}"/>
    <dgm:cxn modelId="{93213F76-D5EF-4690-A50F-B6817E001DB4}" type="presOf" srcId="{12611AED-233C-4C31-A069-59E008420916}" destId="{8BE4BC31-140B-4C6F-BC2A-C75B1CF68105}" srcOrd="0" destOrd="0" presId="urn:microsoft.com/office/officeart/2005/8/layout/radial6"/>
    <dgm:cxn modelId="{04BC0881-2D2A-4784-B02B-08100BA16CB9}" type="presOf" srcId="{75C56683-659B-472D-BDA9-0F938F9C3223}" destId="{D3A0A0BA-86AB-4FD9-A16A-77BBCC007033}" srcOrd="0" destOrd="0" presId="urn:microsoft.com/office/officeart/2005/8/layout/radial6"/>
    <dgm:cxn modelId="{50450855-1E85-49C9-8523-78BF04A2F6D0}" type="presOf" srcId="{E69338AC-2D1A-4F31-82E1-0DE9C756EAFF}" destId="{465A17A5-EAC0-4EF4-8098-26EA1223DCA2}" srcOrd="0" destOrd="0" presId="urn:microsoft.com/office/officeart/2005/8/layout/radial6"/>
    <dgm:cxn modelId="{E2C8E813-A8B2-4745-B8EC-57FD3B88D42B}" type="presOf" srcId="{B02D6B53-71DF-445F-ACE5-010072F34751}" destId="{CDDE83F2-728C-42B1-BF8D-80A068E21F98}" srcOrd="0" destOrd="0" presId="urn:microsoft.com/office/officeart/2005/8/layout/radial6"/>
    <dgm:cxn modelId="{7E518218-F3F4-43BF-965D-8F37EFC74BBE}" type="presOf" srcId="{C3BCEF4E-2C0F-4AAE-92E3-EB62A18E90F7}" destId="{F56A1DD3-FC80-4522-8CA4-222F0160B65A}" srcOrd="0" destOrd="0" presId="urn:microsoft.com/office/officeart/2005/8/layout/radial6"/>
    <dgm:cxn modelId="{802960EA-B403-45A4-B2E0-037AF6D63BCC}" type="presOf" srcId="{AA8CC003-4D2C-4D30-BE83-73CF0BCAEE92}" destId="{832C055E-7C05-4351-B2D4-87B6F481BD21}" srcOrd="0" destOrd="0" presId="urn:microsoft.com/office/officeart/2005/8/layout/radial6"/>
    <dgm:cxn modelId="{0B935C2A-53A2-4B33-98C9-A1EBF7C6E149}" type="presOf" srcId="{05A07C69-05C6-4690-B4E7-008D31BD820F}" destId="{475ECAA4-DF6C-4100-B1AB-5E01322AF3F1}" srcOrd="0" destOrd="0" presId="urn:microsoft.com/office/officeart/2005/8/layout/radial6"/>
    <dgm:cxn modelId="{53D9FD44-80C1-4AD7-81C7-F3F40A5B3919}" srcId="{047E1FEE-B10A-4B61-BD81-8ECD407D0979}" destId="{627B67E3-2A1F-4816-A67E-7242CF6CA8E6}" srcOrd="1" destOrd="0" parTransId="{9205E1E1-2B5C-404F-91F9-907ED987C91E}" sibTransId="{D2A43CA3-3864-47B1-B410-64896149FBFC}"/>
    <dgm:cxn modelId="{4EE03697-7F65-4A64-8211-03E8D64866D7}" type="presOf" srcId="{8B0D3835-700F-4EBE-9803-A37DC0E7816E}" destId="{E54C01EC-C1B2-4A68-B8C2-18D464897FA1}" srcOrd="0" destOrd="0" presId="urn:microsoft.com/office/officeart/2005/8/layout/radial6"/>
    <dgm:cxn modelId="{141437D7-5DB1-4928-8672-F0A67ECA5650}" srcId="{047E1FEE-B10A-4B61-BD81-8ECD407D0979}" destId="{8A3E216B-F61E-4F81-852F-98EA58BC0CC2}" srcOrd="7" destOrd="0" parTransId="{3FBF5765-8D01-4940-9A36-2A27B0C31D3C}" sibTransId="{C3BCEF4E-2C0F-4AAE-92E3-EB62A18E90F7}"/>
    <dgm:cxn modelId="{CFD1426D-77D6-46DD-B71C-871FC7DE1896}" type="presOf" srcId="{8A3E216B-F61E-4F81-852F-98EA58BC0CC2}" destId="{5C7E1CDE-9E43-4980-9EB7-41E0368E6A5F}" srcOrd="0" destOrd="0" presId="urn:microsoft.com/office/officeart/2005/8/layout/radial6"/>
    <dgm:cxn modelId="{8424182D-AAFA-4B29-862E-581876C1C858}" srcId="{047E1FEE-B10A-4B61-BD81-8ECD407D0979}" destId="{75C56683-659B-472D-BDA9-0F938F9C3223}" srcOrd="8" destOrd="0" parTransId="{CAB51793-F21F-4BBE-960C-1443BAE89E5B}" sibTransId="{05A07C69-05C6-4690-B4E7-008D31BD820F}"/>
    <dgm:cxn modelId="{1E3B2D03-1996-4079-A666-D9138C4A350F}" type="presOf" srcId="{A313574B-ACBC-4A8D-9F4C-342391A9C04F}" destId="{EB01E7C7-7CF5-4093-929F-02B3DE5A66CD}" srcOrd="0" destOrd="0" presId="urn:microsoft.com/office/officeart/2005/8/layout/radial6"/>
    <dgm:cxn modelId="{47808007-ABAD-414E-B3AA-0A62A6ABA82E}" type="presOf" srcId="{D2A43CA3-3864-47B1-B410-64896149FBFC}" destId="{1C3386E6-703C-41C4-8857-247152FA44BC}" srcOrd="0" destOrd="0" presId="urn:microsoft.com/office/officeart/2005/8/layout/radial6"/>
    <dgm:cxn modelId="{0984C10D-1E77-4800-8033-3823E95142EA}" srcId="{047E1FEE-B10A-4B61-BD81-8ECD407D0979}" destId="{E69338AC-2D1A-4F31-82E1-0DE9C756EAFF}" srcOrd="3" destOrd="0" parTransId="{438B6D97-FE2E-4F50-BEA4-0D37E8BA0031}" sibTransId="{E4FC68C1-1EC5-4DCF-A869-A29A6C9A103D}"/>
    <dgm:cxn modelId="{65609C21-4F90-492A-B2A5-D83C401C2D01}" type="presOf" srcId="{E29E1412-8E66-4321-87B5-CF723D761159}" destId="{FD6E8D38-1C4B-4F5D-B0C9-E9D72CA0F2AF}" srcOrd="0" destOrd="0" presId="urn:microsoft.com/office/officeart/2005/8/layout/radial6"/>
    <dgm:cxn modelId="{3E9A1511-814E-47B8-80B5-9B014CDE465E}" type="presOf" srcId="{627B67E3-2A1F-4816-A67E-7242CF6CA8E6}" destId="{0EC489C0-A217-45A1-AE71-05445F6B3819}" srcOrd="0" destOrd="0" presId="urn:microsoft.com/office/officeart/2005/8/layout/radial6"/>
    <dgm:cxn modelId="{C36C1E21-6B96-4F38-8CB1-CEAA62A3832F}" type="presOf" srcId="{B0BC33E5-5C14-4A59-B23A-4AE91E3DEF4D}" destId="{79281C2B-E671-48C8-86A9-34FEBEC3E36A}" srcOrd="0" destOrd="0" presId="urn:microsoft.com/office/officeart/2005/8/layout/radial6"/>
    <dgm:cxn modelId="{4265C442-869A-495C-85D9-B10F3B758D80}" srcId="{047E1FEE-B10A-4B61-BD81-8ECD407D0979}" destId="{BBBE8EA9-1A97-430A-AAD1-636E2B752DC7}" srcOrd="6" destOrd="0" parTransId="{B8FCA940-9D41-4A35-B643-776AE2CBC06C}" sibTransId="{6A41565D-74A4-4D3E-A421-A0BA53114CCC}"/>
    <dgm:cxn modelId="{98B45670-AD21-4B31-8EED-C1E4C25B9766}" type="presOf" srcId="{B9F3FB50-7F07-4ACF-93A3-5A83B19D52DD}" destId="{37E5E250-D60E-41BE-9A8F-DCD24134D7AF}" srcOrd="0" destOrd="0" presId="urn:microsoft.com/office/officeart/2005/8/layout/radial6"/>
    <dgm:cxn modelId="{181647FE-FED3-480A-868C-97DEF5BB1E1C}" type="presOf" srcId="{A0CC7986-6B93-4CF3-92B1-3579B2D9842E}" destId="{9DEDE8E5-4B8F-4543-ADBD-B3E42C4F4881}" srcOrd="0" destOrd="0" presId="urn:microsoft.com/office/officeart/2005/8/layout/radial6"/>
    <dgm:cxn modelId="{D8E1783B-4BBE-42C8-B04A-AD735B19E689}" type="presOf" srcId="{ADB4650A-6212-42FD-B007-5E975AECC0F9}" destId="{55BCDBA7-1CDD-4C7D-AF3C-812F189B60F9}" srcOrd="0" destOrd="0" presId="urn:microsoft.com/office/officeart/2005/8/layout/radial6"/>
    <dgm:cxn modelId="{158B9DD8-633B-4EB4-89E7-BD5EF42FB8B2}" srcId="{047E1FEE-B10A-4B61-BD81-8ECD407D0979}" destId="{B0BC33E5-5C14-4A59-B23A-4AE91E3DEF4D}" srcOrd="10" destOrd="0" parTransId="{2CF01EF3-5900-459F-A42D-729F6BB2C7FA}" sibTransId="{12611AED-233C-4C31-A069-59E008420916}"/>
    <dgm:cxn modelId="{3C7CCA42-DBA4-4102-B0CE-57950AEDB060}" srcId="{047E1FEE-B10A-4B61-BD81-8ECD407D0979}" destId="{1FDF6536-0684-4ED3-9898-5AD2926C8C25}" srcOrd="0" destOrd="0" parTransId="{01A1186A-767F-4755-B35B-3AEA14794C6B}" sibTransId="{B9F3FB50-7F07-4ACF-93A3-5A83B19D52DD}"/>
    <dgm:cxn modelId="{1E633E72-766C-4A48-A7E3-6DEE4FAA4763}" type="presOf" srcId="{BB94764B-5710-4F39-94D9-94AC42933E8B}" destId="{5E7E0C27-6295-4C68-9ACA-2133407C449E}" srcOrd="0" destOrd="0" presId="urn:microsoft.com/office/officeart/2005/8/layout/radial6"/>
    <dgm:cxn modelId="{B3684CCC-FECB-458F-BDD8-3D4731732643}" type="presOf" srcId="{01285E56-ECA8-43F5-BC10-E5B538CA1F1F}" destId="{EC0A0850-05D9-4E2A-A749-DDBEBA86051B}" srcOrd="0" destOrd="0" presId="urn:microsoft.com/office/officeart/2005/8/layout/radial6"/>
    <dgm:cxn modelId="{E5426F09-28ED-46C9-8407-57233347A016}" type="presOf" srcId="{E4FC68C1-1EC5-4DCF-A869-A29A6C9A103D}" destId="{6D493BC7-D30E-4E6A-9CE5-32141DDFA738}" srcOrd="0" destOrd="0" presId="urn:microsoft.com/office/officeart/2005/8/layout/radial6"/>
    <dgm:cxn modelId="{1C7F6C8B-C6ED-4ABC-A2E1-9FD9C83E7EF7}" type="presOf" srcId="{047E1FEE-B10A-4B61-BD81-8ECD407D0979}" destId="{3F0F33E0-121A-45A9-AEF4-0942425AA6AC}" srcOrd="0" destOrd="0" presId="urn:microsoft.com/office/officeart/2005/8/layout/radial6"/>
    <dgm:cxn modelId="{06F659D4-5CE3-48E0-8B60-5EFDAD345B03}" srcId="{047E1FEE-B10A-4B61-BD81-8ECD407D0979}" destId="{E29E1412-8E66-4321-87B5-CF723D761159}" srcOrd="5" destOrd="0" parTransId="{6E0FF783-7196-43D6-80B2-DC912B0CB132}" sibTransId="{A0CC7986-6B93-4CF3-92B1-3579B2D9842E}"/>
    <dgm:cxn modelId="{8706B964-1C85-48FC-8563-0F7C3D72A5D5}" type="presOf" srcId="{6A41565D-74A4-4D3E-A421-A0BA53114CCC}" destId="{E1B5E9A3-EB03-4DA3-82AC-D9074BC17365}" srcOrd="0" destOrd="0" presId="urn:microsoft.com/office/officeart/2005/8/layout/radial6"/>
    <dgm:cxn modelId="{E663ECB2-A38A-4F96-AD0D-C8687B3639DD}" srcId="{047E1FEE-B10A-4B61-BD81-8ECD407D0979}" destId="{25D39F0F-81CA-47D2-9462-B2357032D153}" srcOrd="4" destOrd="0" parTransId="{ADC7AE46-091D-4D57-B304-A54366F0BF0A}" sibTransId="{B02D6B53-71DF-445F-ACE5-010072F34751}"/>
    <dgm:cxn modelId="{2CD2DA7E-1A92-41A7-A461-4F2123B9DCB4}" type="presParOf" srcId="{EC0A0850-05D9-4E2A-A749-DDBEBA86051B}" destId="{3F0F33E0-121A-45A9-AEF4-0942425AA6AC}" srcOrd="0" destOrd="0" presId="urn:microsoft.com/office/officeart/2005/8/layout/radial6"/>
    <dgm:cxn modelId="{B5A9A593-ABFC-4542-BE78-9AF32B69FA85}" type="presParOf" srcId="{EC0A0850-05D9-4E2A-A749-DDBEBA86051B}" destId="{9EDC69E2-E681-420D-9BBB-03C5701CFF93}" srcOrd="1" destOrd="0" presId="urn:microsoft.com/office/officeart/2005/8/layout/radial6"/>
    <dgm:cxn modelId="{D608505D-8303-484B-956D-A369FD517F5E}" type="presParOf" srcId="{EC0A0850-05D9-4E2A-A749-DDBEBA86051B}" destId="{CBAC878D-51D8-42AD-BA25-23760C0CF4F2}" srcOrd="2" destOrd="0" presId="urn:microsoft.com/office/officeart/2005/8/layout/radial6"/>
    <dgm:cxn modelId="{981109B1-5437-4EDF-8C94-CEAFE6A1333B}" type="presParOf" srcId="{EC0A0850-05D9-4E2A-A749-DDBEBA86051B}" destId="{37E5E250-D60E-41BE-9A8F-DCD24134D7AF}" srcOrd="3" destOrd="0" presId="urn:microsoft.com/office/officeart/2005/8/layout/radial6"/>
    <dgm:cxn modelId="{EA481C61-D710-46D3-8A84-151361E773B1}" type="presParOf" srcId="{EC0A0850-05D9-4E2A-A749-DDBEBA86051B}" destId="{0EC489C0-A217-45A1-AE71-05445F6B3819}" srcOrd="4" destOrd="0" presId="urn:microsoft.com/office/officeart/2005/8/layout/radial6"/>
    <dgm:cxn modelId="{E279423F-C1BD-4F8F-89A3-0AECEF78B20D}" type="presParOf" srcId="{EC0A0850-05D9-4E2A-A749-DDBEBA86051B}" destId="{8919AEBE-980A-41A8-A519-BB312C2DE43A}" srcOrd="5" destOrd="0" presId="urn:microsoft.com/office/officeart/2005/8/layout/radial6"/>
    <dgm:cxn modelId="{C8C31953-E5DA-400A-BB9D-2922C0CFF388}" type="presParOf" srcId="{EC0A0850-05D9-4E2A-A749-DDBEBA86051B}" destId="{1C3386E6-703C-41C4-8857-247152FA44BC}" srcOrd="6" destOrd="0" presId="urn:microsoft.com/office/officeart/2005/8/layout/radial6"/>
    <dgm:cxn modelId="{76F54930-F664-4834-8C41-703893B99FAB}" type="presParOf" srcId="{EC0A0850-05D9-4E2A-A749-DDBEBA86051B}" destId="{295FEED0-F4C8-4E1E-964C-E3609F6077D3}" srcOrd="7" destOrd="0" presId="urn:microsoft.com/office/officeart/2005/8/layout/radial6"/>
    <dgm:cxn modelId="{1CCE0676-9F04-41DC-BF65-9325B99AEC1F}" type="presParOf" srcId="{EC0A0850-05D9-4E2A-A749-DDBEBA86051B}" destId="{71E57047-31C8-4CB4-B930-21C6D6D86FE2}" srcOrd="8" destOrd="0" presId="urn:microsoft.com/office/officeart/2005/8/layout/radial6"/>
    <dgm:cxn modelId="{9985FAF5-F1BF-4950-99BF-B7CC128616BB}" type="presParOf" srcId="{EC0A0850-05D9-4E2A-A749-DDBEBA86051B}" destId="{EB01E7C7-7CF5-4093-929F-02B3DE5A66CD}" srcOrd="9" destOrd="0" presId="urn:microsoft.com/office/officeart/2005/8/layout/radial6"/>
    <dgm:cxn modelId="{C9053F11-77D2-4C67-9190-88E6CA9EE737}" type="presParOf" srcId="{EC0A0850-05D9-4E2A-A749-DDBEBA86051B}" destId="{465A17A5-EAC0-4EF4-8098-26EA1223DCA2}" srcOrd="10" destOrd="0" presId="urn:microsoft.com/office/officeart/2005/8/layout/radial6"/>
    <dgm:cxn modelId="{19E4C967-BC89-46C9-B32F-E8E8DF8AF6E4}" type="presParOf" srcId="{EC0A0850-05D9-4E2A-A749-DDBEBA86051B}" destId="{01D649D3-C719-42A1-806B-A04DF8846E48}" srcOrd="11" destOrd="0" presId="urn:microsoft.com/office/officeart/2005/8/layout/radial6"/>
    <dgm:cxn modelId="{AF9447A0-A1E8-454F-ACCC-392DF1E998B0}" type="presParOf" srcId="{EC0A0850-05D9-4E2A-A749-DDBEBA86051B}" destId="{6D493BC7-D30E-4E6A-9CE5-32141DDFA738}" srcOrd="12" destOrd="0" presId="urn:microsoft.com/office/officeart/2005/8/layout/radial6"/>
    <dgm:cxn modelId="{3730E92E-0706-4C5B-A39C-4145DFF79210}" type="presParOf" srcId="{EC0A0850-05D9-4E2A-A749-DDBEBA86051B}" destId="{B541BDA0-10CC-4BD9-949C-74D1C63D5F46}" srcOrd="13" destOrd="0" presId="urn:microsoft.com/office/officeart/2005/8/layout/radial6"/>
    <dgm:cxn modelId="{BE418A84-862A-44ED-A3ED-A9A87C0B0DC0}" type="presParOf" srcId="{EC0A0850-05D9-4E2A-A749-DDBEBA86051B}" destId="{473EAFF7-3EC0-473B-8124-3D40E1168A41}" srcOrd="14" destOrd="0" presId="urn:microsoft.com/office/officeart/2005/8/layout/radial6"/>
    <dgm:cxn modelId="{AF307B4F-4067-4D92-99B3-AA916F7E68FD}" type="presParOf" srcId="{EC0A0850-05D9-4E2A-A749-DDBEBA86051B}" destId="{CDDE83F2-728C-42B1-BF8D-80A068E21F98}" srcOrd="15" destOrd="0" presId="urn:microsoft.com/office/officeart/2005/8/layout/radial6"/>
    <dgm:cxn modelId="{8284339D-451E-4C67-966D-989F2030BA64}" type="presParOf" srcId="{EC0A0850-05D9-4E2A-A749-DDBEBA86051B}" destId="{FD6E8D38-1C4B-4F5D-B0C9-E9D72CA0F2AF}" srcOrd="16" destOrd="0" presId="urn:microsoft.com/office/officeart/2005/8/layout/radial6"/>
    <dgm:cxn modelId="{575D9F22-AD22-4FBB-83FD-A5E8D409F54F}" type="presParOf" srcId="{EC0A0850-05D9-4E2A-A749-DDBEBA86051B}" destId="{8D0D1BF9-F71D-4CA3-94BF-56FD0903DA2F}" srcOrd="17" destOrd="0" presId="urn:microsoft.com/office/officeart/2005/8/layout/radial6"/>
    <dgm:cxn modelId="{85E8D3F7-EAC6-4F0F-B775-92F630C1EDB7}" type="presParOf" srcId="{EC0A0850-05D9-4E2A-A749-DDBEBA86051B}" destId="{9DEDE8E5-4B8F-4543-ADBD-B3E42C4F4881}" srcOrd="18" destOrd="0" presId="urn:microsoft.com/office/officeart/2005/8/layout/radial6"/>
    <dgm:cxn modelId="{296C62D6-EBC3-4E6B-B596-BA602DAD895D}" type="presParOf" srcId="{EC0A0850-05D9-4E2A-A749-DDBEBA86051B}" destId="{8F608470-2DE3-433A-9133-059EB405C505}" srcOrd="19" destOrd="0" presId="urn:microsoft.com/office/officeart/2005/8/layout/radial6"/>
    <dgm:cxn modelId="{CCBEAD09-AE3D-47B1-962A-E8D853E7975B}" type="presParOf" srcId="{EC0A0850-05D9-4E2A-A749-DDBEBA86051B}" destId="{3F5477F3-EECA-4CB3-9AB0-658225E8026A}" srcOrd="20" destOrd="0" presId="urn:microsoft.com/office/officeart/2005/8/layout/radial6"/>
    <dgm:cxn modelId="{19AE3790-EAB5-4592-B2B8-1E9110206389}" type="presParOf" srcId="{EC0A0850-05D9-4E2A-A749-DDBEBA86051B}" destId="{E1B5E9A3-EB03-4DA3-82AC-D9074BC17365}" srcOrd="21" destOrd="0" presId="urn:microsoft.com/office/officeart/2005/8/layout/radial6"/>
    <dgm:cxn modelId="{087D0413-EA3D-4EAB-B6F9-447FAA5782C3}" type="presParOf" srcId="{EC0A0850-05D9-4E2A-A749-DDBEBA86051B}" destId="{5C7E1CDE-9E43-4980-9EB7-41E0368E6A5F}" srcOrd="22" destOrd="0" presId="urn:microsoft.com/office/officeart/2005/8/layout/radial6"/>
    <dgm:cxn modelId="{F6589387-EF59-47DD-95A8-BA7C3609ACCF}" type="presParOf" srcId="{EC0A0850-05D9-4E2A-A749-DDBEBA86051B}" destId="{86CFFABB-F2CF-4C93-8201-E7BA51FABEC3}" srcOrd="23" destOrd="0" presId="urn:microsoft.com/office/officeart/2005/8/layout/radial6"/>
    <dgm:cxn modelId="{A6B70C0A-6DAC-4273-A965-48879F2231CB}" type="presParOf" srcId="{EC0A0850-05D9-4E2A-A749-DDBEBA86051B}" destId="{F56A1DD3-FC80-4522-8CA4-222F0160B65A}" srcOrd="24" destOrd="0" presId="urn:microsoft.com/office/officeart/2005/8/layout/radial6"/>
    <dgm:cxn modelId="{EFACC587-4A40-4D62-B938-5A16FE182CBB}" type="presParOf" srcId="{EC0A0850-05D9-4E2A-A749-DDBEBA86051B}" destId="{D3A0A0BA-86AB-4FD9-A16A-77BBCC007033}" srcOrd="25" destOrd="0" presId="urn:microsoft.com/office/officeart/2005/8/layout/radial6"/>
    <dgm:cxn modelId="{38A8FDF0-DDA5-4DB7-915B-D198FE29E6E6}" type="presParOf" srcId="{EC0A0850-05D9-4E2A-A749-DDBEBA86051B}" destId="{E7938546-CE0E-4856-ABA1-0DD98F8F6F0B}" srcOrd="26" destOrd="0" presId="urn:microsoft.com/office/officeart/2005/8/layout/radial6"/>
    <dgm:cxn modelId="{E0946EFA-D516-4841-B429-EEEFDEE3C2C1}" type="presParOf" srcId="{EC0A0850-05D9-4E2A-A749-DDBEBA86051B}" destId="{475ECAA4-DF6C-4100-B1AB-5E01322AF3F1}" srcOrd="27" destOrd="0" presId="urn:microsoft.com/office/officeart/2005/8/layout/radial6"/>
    <dgm:cxn modelId="{2A6CD224-C015-4ACD-8638-43EA7D591286}" type="presParOf" srcId="{EC0A0850-05D9-4E2A-A749-DDBEBA86051B}" destId="{E54C01EC-C1B2-4A68-B8C2-18D464897FA1}" srcOrd="28" destOrd="0" presId="urn:microsoft.com/office/officeart/2005/8/layout/radial6"/>
    <dgm:cxn modelId="{12AFC24B-993F-4F99-A75F-8AB610468D71}" type="presParOf" srcId="{EC0A0850-05D9-4E2A-A749-DDBEBA86051B}" destId="{8320D967-6A6C-4C84-91CA-C132407C11E1}" srcOrd="29" destOrd="0" presId="urn:microsoft.com/office/officeart/2005/8/layout/radial6"/>
    <dgm:cxn modelId="{5D71459A-AD61-44E2-AA05-77ABABBB295A}" type="presParOf" srcId="{EC0A0850-05D9-4E2A-A749-DDBEBA86051B}" destId="{55BCDBA7-1CDD-4C7D-AF3C-812F189B60F9}" srcOrd="30" destOrd="0" presId="urn:microsoft.com/office/officeart/2005/8/layout/radial6"/>
    <dgm:cxn modelId="{8629A89C-3A8A-4BCA-BE4C-E4DFEF0F91FF}" type="presParOf" srcId="{EC0A0850-05D9-4E2A-A749-DDBEBA86051B}" destId="{79281C2B-E671-48C8-86A9-34FEBEC3E36A}" srcOrd="31" destOrd="0" presId="urn:microsoft.com/office/officeart/2005/8/layout/radial6"/>
    <dgm:cxn modelId="{1C437D3C-B4C1-4FA3-BC4A-BF98C680E655}" type="presParOf" srcId="{EC0A0850-05D9-4E2A-A749-DDBEBA86051B}" destId="{BA8F50D1-AC39-49ED-9798-454C7A2EFB6F}" srcOrd="32" destOrd="0" presId="urn:microsoft.com/office/officeart/2005/8/layout/radial6"/>
    <dgm:cxn modelId="{9991B6C8-E303-4823-8E30-BF76E9D678BB}" type="presParOf" srcId="{EC0A0850-05D9-4E2A-A749-DDBEBA86051B}" destId="{8BE4BC31-140B-4C6F-BC2A-C75B1CF68105}" srcOrd="33" destOrd="0" presId="urn:microsoft.com/office/officeart/2005/8/layout/radial6"/>
    <dgm:cxn modelId="{CB032412-A3EE-4316-8C63-6F821D246105}" type="presParOf" srcId="{EC0A0850-05D9-4E2A-A749-DDBEBA86051B}" destId="{5E7E0C27-6295-4C68-9ACA-2133407C449E}" srcOrd="34" destOrd="0" presId="urn:microsoft.com/office/officeart/2005/8/layout/radial6"/>
    <dgm:cxn modelId="{254150FB-07D9-4231-9D8F-0F176CCACF3D}" type="presParOf" srcId="{EC0A0850-05D9-4E2A-A749-DDBEBA86051B}" destId="{3EA7100F-0322-4036-BB73-EA41FE55CD36}" srcOrd="35" destOrd="0" presId="urn:microsoft.com/office/officeart/2005/8/layout/radial6"/>
    <dgm:cxn modelId="{DFC11608-1196-4726-98E7-BDC389AB6249}" type="presParOf" srcId="{EC0A0850-05D9-4E2A-A749-DDBEBA86051B}" destId="{832C055E-7C05-4351-B2D4-87B6F481BD21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29F6D-561E-4F49-ABD5-BDC11D2E583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606A86-8D70-4924-8AAC-B3621115C840}">
      <dgm:prSet phldrT="[Text]"/>
      <dgm:spPr/>
      <dgm:t>
        <a:bodyPr/>
        <a:lstStyle/>
        <a:p>
          <a:r>
            <a:rPr lang="en-US" dirty="0" smtClean="0"/>
            <a:t>Board Directives</a:t>
          </a:r>
          <a:endParaRPr lang="en-US" dirty="0"/>
        </a:p>
      </dgm:t>
    </dgm:pt>
    <dgm:pt modelId="{CB51F235-E1B1-4D6F-B550-3E6CFA22CFA4}" type="parTrans" cxnId="{420E6ADA-D5C2-4602-AF02-D07D919E7EE3}">
      <dgm:prSet/>
      <dgm:spPr/>
      <dgm:t>
        <a:bodyPr/>
        <a:lstStyle/>
        <a:p>
          <a:endParaRPr lang="en-US"/>
        </a:p>
      </dgm:t>
    </dgm:pt>
    <dgm:pt modelId="{4B1223B5-246D-4C77-8251-20BB6D74204C}" type="sibTrans" cxnId="{420E6ADA-D5C2-4602-AF02-D07D919E7EE3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7FC1C3C7-FAB8-42E4-858D-536C3E93C7C9}">
      <dgm:prSet/>
      <dgm:spPr/>
      <dgm:t>
        <a:bodyPr/>
        <a:lstStyle/>
        <a:p>
          <a:r>
            <a:rPr lang="en-US" dirty="0" smtClean="0"/>
            <a:t>Budget Guidelines</a:t>
          </a:r>
          <a:endParaRPr lang="en-US" dirty="0"/>
        </a:p>
      </dgm:t>
    </dgm:pt>
    <dgm:pt modelId="{F2C00584-6F4A-4873-B624-26891EBF8C47}" type="parTrans" cxnId="{280B2C5B-E762-44DD-AB04-34C04CC20C83}">
      <dgm:prSet/>
      <dgm:spPr/>
      <dgm:t>
        <a:bodyPr/>
        <a:lstStyle/>
        <a:p>
          <a:endParaRPr lang="en-US"/>
        </a:p>
      </dgm:t>
    </dgm:pt>
    <dgm:pt modelId="{48555B50-9A16-4AD7-8D0E-E13DF501B383}" type="sibTrans" cxnId="{280B2C5B-E762-44DD-AB04-34C04CC20C83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4452A7FA-21E5-4FBF-9924-C480A3363686}">
      <dgm:prSet/>
      <dgm:spPr/>
      <dgm:t>
        <a:bodyPr/>
        <a:lstStyle/>
        <a:p>
          <a:r>
            <a:rPr lang="en-US" dirty="0" smtClean="0"/>
            <a:t>Tentative State Budget</a:t>
          </a:r>
          <a:endParaRPr lang="en-US" dirty="0"/>
        </a:p>
      </dgm:t>
    </dgm:pt>
    <dgm:pt modelId="{7B60B488-AA16-4E95-8EB3-E108E4497223}" type="parTrans" cxnId="{E8EBBD93-276A-4C20-A38E-FF5574185E12}">
      <dgm:prSet/>
      <dgm:spPr/>
      <dgm:t>
        <a:bodyPr/>
        <a:lstStyle/>
        <a:p>
          <a:endParaRPr lang="en-US"/>
        </a:p>
      </dgm:t>
    </dgm:pt>
    <dgm:pt modelId="{2197B601-F51D-4884-9D43-F442A94E595A}" type="sibTrans" cxnId="{E8EBBD93-276A-4C20-A38E-FF5574185E1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8B38D4B-A94E-47FE-9637-2B080F4781CB}">
      <dgm:prSet/>
      <dgm:spPr/>
      <dgm:t>
        <a:bodyPr/>
        <a:lstStyle/>
        <a:p>
          <a:r>
            <a:rPr lang="en-US" dirty="0" smtClean="0"/>
            <a:t>Forecast from Various Legislative Groups</a:t>
          </a:r>
          <a:endParaRPr lang="en-US" dirty="0"/>
        </a:p>
      </dgm:t>
    </dgm:pt>
    <dgm:pt modelId="{655E65B1-3245-429E-A2FD-9EF9DC37E5DE}" type="parTrans" cxnId="{63084412-61D5-4159-BCAF-0180FCC1318A}">
      <dgm:prSet/>
      <dgm:spPr/>
      <dgm:t>
        <a:bodyPr/>
        <a:lstStyle/>
        <a:p>
          <a:endParaRPr lang="en-US"/>
        </a:p>
      </dgm:t>
    </dgm:pt>
    <dgm:pt modelId="{A5C5102F-0148-4A0D-B7AA-6137CBB06B12}" type="sibTrans" cxnId="{63084412-61D5-4159-BCAF-0180FCC1318A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1924DD51-DABD-4BEC-959C-0433469ACB3D}">
      <dgm:prSet/>
      <dgm:spPr/>
      <dgm:t>
        <a:bodyPr/>
        <a:lstStyle/>
        <a:p>
          <a:r>
            <a:rPr lang="en-US" dirty="0" smtClean="0"/>
            <a:t>May Revision State Budget</a:t>
          </a:r>
          <a:endParaRPr lang="en-US" dirty="0"/>
        </a:p>
      </dgm:t>
    </dgm:pt>
    <dgm:pt modelId="{D77E300F-42B3-4E14-91DC-B5327B31ED95}" type="parTrans" cxnId="{B6233BBE-2B78-4AF8-B319-EB121D2B39BB}">
      <dgm:prSet/>
      <dgm:spPr/>
      <dgm:t>
        <a:bodyPr/>
        <a:lstStyle/>
        <a:p>
          <a:endParaRPr lang="en-US"/>
        </a:p>
      </dgm:t>
    </dgm:pt>
    <dgm:pt modelId="{0814C579-AC11-4113-8B07-17C6B21D1F98}" type="sibTrans" cxnId="{B6233BBE-2B78-4AF8-B319-EB121D2B39BB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A24B009F-B048-402C-AD0B-95394053DEC1}">
      <dgm:prSet/>
      <dgm:spPr/>
      <dgm:t>
        <a:bodyPr/>
        <a:lstStyle/>
        <a:p>
          <a:r>
            <a:rPr lang="en-US" dirty="0" smtClean="0"/>
            <a:t>Budget Assumptions</a:t>
          </a:r>
          <a:endParaRPr lang="en-US" dirty="0"/>
        </a:p>
      </dgm:t>
    </dgm:pt>
    <dgm:pt modelId="{1ADACE23-F7CF-4565-8196-AAE574BADBFE}" type="parTrans" cxnId="{989A6D96-2569-43BC-B6C8-62FFA4AF4C84}">
      <dgm:prSet/>
      <dgm:spPr/>
      <dgm:t>
        <a:bodyPr/>
        <a:lstStyle/>
        <a:p>
          <a:endParaRPr lang="en-US"/>
        </a:p>
      </dgm:t>
    </dgm:pt>
    <dgm:pt modelId="{6E7B1176-4E72-4C5E-AEE7-5BDCAEBA2F7D}" type="sibTrans" cxnId="{989A6D96-2569-43BC-B6C8-62FFA4AF4C8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A5170D9A-F2E8-4AEE-A6EA-068C1D195661}">
      <dgm:prSet/>
      <dgm:spPr/>
      <dgm:t>
        <a:bodyPr/>
        <a:lstStyle/>
        <a:p>
          <a:r>
            <a:rPr lang="en-US" smtClean="0"/>
            <a:t>Program Review</a:t>
          </a:r>
          <a:endParaRPr lang="en-US" dirty="0"/>
        </a:p>
      </dgm:t>
    </dgm:pt>
    <dgm:pt modelId="{FFB0607A-CB15-477A-AF70-4732C5E88DA4}" type="parTrans" cxnId="{E96F1FF4-5EEC-4BB0-B2DA-373315D7DF53}">
      <dgm:prSet/>
      <dgm:spPr/>
      <dgm:t>
        <a:bodyPr/>
        <a:lstStyle/>
        <a:p>
          <a:endParaRPr lang="en-US"/>
        </a:p>
      </dgm:t>
    </dgm:pt>
    <dgm:pt modelId="{5C30EB07-8E5E-49E2-9655-6704F3F54D54}" type="sibTrans" cxnId="{E96F1FF4-5EEC-4BB0-B2DA-373315D7DF5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0F24518-7A12-4341-B4D4-358BC0530336}" type="pres">
      <dgm:prSet presAssocID="{4FF29F6D-561E-4F49-ABD5-BDC11D2E58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86699-F0A5-464D-8FEB-D9B76826A5A6}" type="pres">
      <dgm:prSet presAssocID="{6E606A86-8D70-4924-8AAC-B3621115C84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508F-FB5B-43A3-8A35-236025B0B418}" type="pres">
      <dgm:prSet presAssocID="{6E606A86-8D70-4924-8AAC-B3621115C840}" presName="spNode" presStyleCnt="0"/>
      <dgm:spPr/>
    </dgm:pt>
    <dgm:pt modelId="{48FE1109-AFBA-4FF0-A43B-9825E3469727}" type="pres">
      <dgm:prSet presAssocID="{4B1223B5-246D-4C77-8251-20BB6D74204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1DB6B19-CD2C-4F8C-83DD-368273CE8206}" type="pres">
      <dgm:prSet presAssocID="{7FC1C3C7-FAB8-42E4-858D-536C3E93C7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A4570-0D5E-4EEE-A15F-1CA6124D0139}" type="pres">
      <dgm:prSet presAssocID="{7FC1C3C7-FAB8-42E4-858D-536C3E93C7C9}" presName="spNode" presStyleCnt="0"/>
      <dgm:spPr/>
    </dgm:pt>
    <dgm:pt modelId="{E39D5166-5FCA-4AC2-A696-FE67C17605EE}" type="pres">
      <dgm:prSet presAssocID="{48555B50-9A16-4AD7-8D0E-E13DF501B383}" presName="sibTrans" presStyleLbl="sibTrans1D1" presStyleIdx="1" presStyleCnt="7"/>
      <dgm:spPr/>
      <dgm:t>
        <a:bodyPr/>
        <a:lstStyle/>
        <a:p>
          <a:endParaRPr lang="en-US"/>
        </a:p>
      </dgm:t>
    </dgm:pt>
    <dgm:pt modelId="{53FF799B-57BE-4ABC-BDAB-31EF8ABBFBE9}" type="pres">
      <dgm:prSet presAssocID="{A5170D9A-F2E8-4AEE-A6EA-068C1D1956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AFD6C-D70B-4ABC-AA28-0BBC30C22258}" type="pres">
      <dgm:prSet presAssocID="{A5170D9A-F2E8-4AEE-A6EA-068C1D195661}" presName="spNode" presStyleCnt="0"/>
      <dgm:spPr/>
    </dgm:pt>
    <dgm:pt modelId="{405A7388-A627-4F34-9052-6687064B87E9}" type="pres">
      <dgm:prSet presAssocID="{5C30EB07-8E5E-49E2-9655-6704F3F54D54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00BFF4C-0C77-4370-A695-35A843CF5992}" type="pres">
      <dgm:prSet presAssocID="{4452A7FA-21E5-4FBF-9924-C480A33636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3AD26-D06A-4956-B59A-139ADC9180D7}" type="pres">
      <dgm:prSet presAssocID="{4452A7FA-21E5-4FBF-9924-C480A3363686}" presName="spNode" presStyleCnt="0"/>
      <dgm:spPr/>
    </dgm:pt>
    <dgm:pt modelId="{69AC2BD9-A285-4A46-8D12-4B2957DDC453}" type="pres">
      <dgm:prSet presAssocID="{2197B601-F51D-4884-9D43-F442A94E595A}" presName="sibTrans" presStyleLbl="sibTrans1D1" presStyleIdx="3" presStyleCnt="7"/>
      <dgm:spPr/>
      <dgm:t>
        <a:bodyPr/>
        <a:lstStyle/>
        <a:p>
          <a:endParaRPr lang="en-US"/>
        </a:p>
      </dgm:t>
    </dgm:pt>
    <dgm:pt modelId="{36627244-3051-4FF6-B622-B6D8DD648D1A}" type="pres">
      <dgm:prSet presAssocID="{F8B38D4B-A94E-47FE-9637-2B080F4781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6F465-A1ED-4478-B98A-F4677B09DF1C}" type="pres">
      <dgm:prSet presAssocID="{F8B38D4B-A94E-47FE-9637-2B080F4781CB}" presName="spNode" presStyleCnt="0"/>
      <dgm:spPr/>
    </dgm:pt>
    <dgm:pt modelId="{E342A465-17E6-4D9D-8015-223B6908FC96}" type="pres">
      <dgm:prSet presAssocID="{A5C5102F-0148-4A0D-B7AA-6137CBB06B1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F532B520-BDE6-4B22-BA0A-2D0837526F1F}" type="pres">
      <dgm:prSet presAssocID="{1924DD51-DABD-4BEC-959C-0433469ACB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F198B-EFFE-4FA5-9092-E4FCA9695D9C}" type="pres">
      <dgm:prSet presAssocID="{1924DD51-DABD-4BEC-959C-0433469ACB3D}" presName="spNode" presStyleCnt="0"/>
      <dgm:spPr/>
    </dgm:pt>
    <dgm:pt modelId="{239D39BD-448F-41D5-BACE-830724BCAC57}" type="pres">
      <dgm:prSet presAssocID="{0814C579-AC11-4113-8B07-17C6B21D1F98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3854C5F-E786-4476-8A2B-499BE853824A}" type="pres">
      <dgm:prSet presAssocID="{A24B009F-B048-402C-AD0B-95394053DEC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B013B-5E6C-4DE7-A51A-5370799E061C}" type="pres">
      <dgm:prSet presAssocID="{A24B009F-B048-402C-AD0B-95394053DEC1}" presName="spNode" presStyleCnt="0"/>
      <dgm:spPr/>
    </dgm:pt>
    <dgm:pt modelId="{F7B1A79F-FB7C-457D-8C9B-BC5A484CA36F}" type="pres">
      <dgm:prSet presAssocID="{6E7B1176-4E72-4C5E-AEE7-5BDCAEBA2F7D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D6DC8211-1B9E-4DB4-B0D0-0723DE741EB7}" type="presOf" srcId="{F8B38D4B-A94E-47FE-9637-2B080F4781CB}" destId="{36627244-3051-4FF6-B622-B6D8DD648D1A}" srcOrd="0" destOrd="0" presId="urn:microsoft.com/office/officeart/2005/8/layout/cycle5"/>
    <dgm:cxn modelId="{75ED70AB-D039-4CF6-AE08-7F81AFE7D7CE}" type="presOf" srcId="{A5170D9A-F2E8-4AEE-A6EA-068C1D195661}" destId="{53FF799B-57BE-4ABC-BDAB-31EF8ABBFBE9}" srcOrd="0" destOrd="0" presId="urn:microsoft.com/office/officeart/2005/8/layout/cycle5"/>
    <dgm:cxn modelId="{B6233BBE-2B78-4AF8-B319-EB121D2B39BB}" srcId="{4FF29F6D-561E-4F49-ABD5-BDC11D2E5839}" destId="{1924DD51-DABD-4BEC-959C-0433469ACB3D}" srcOrd="5" destOrd="0" parTransId="{D77E300F-42B3-4E14-91DC-B5327B31ED95}" sibTransId="{0814C579-AC11-4113-8B07-17C6B21D1F98}"/>
    <dgm:cxn modelId="{AD5FC773-5088-41DA-A910-98FD49601A57}" type="presOf" srcId="{4452A7FA-21E5-4FBF-9924-C480A3363686}" destId="{700BFF4C-0C77-4370-A695-35A843CF5992}" srcOrd="0" destOrd="0" presId="urn:microsoft.com/office/officeart/2005/8/layout/cycle5"/>
    <dgm:cxn modelId="{420E6ADA-D5C2-4602-AF02-D07D919E7EE3}" srcId="{4FF29F6D-561E-4F49-ABD5-BDC11D2E5839}" destId="{6E606A86-8D70-4924-8AAC-B3621115C840}" srcOrd="0" destOrd="0" parTransId="{CB51F235-E1B1-4D6F-B550-3E6CFA22CFA4}" sibTransId="{4B1223B5-246D-4C77-8251-20BB6D74204C}"/>
    <dgm:cxn modelId="{E96F1FF4-5EEC-4BB0-B2DA-373315D7DF53}" srcId="{4FF29F6D-561E-4F49-ABD5-BDC11D2E5839}" destId="{A5170D9A-F2E8-4AEE-A6EA-068C1D195661}" srcOrd="2" destOrd="0" parTransId="{FFB0607A-CB15-477A-AF70-4732C5E88DA4}" sibTransId="{5C30EB07-8E5E-49E2-9655-6704F3F54D54}"/>
    <dgm:cxn modelId="{313A16AA-DC1C-47EF-B4CA-C38B0010064E}" type="presOf" srcId="{2197B601-F51D-4884-9D43-F442A94E595A}" destId="{69AC2BD9-A285-4A46-8D12-4B2957DDC453}" srcOrd="0" destOrd="0" presId="urn:microsoft.com/office/officeart/2005/8/layout/cycle5"/>
    <dgm:cxn modelId="{5450E2D5-2CF6-4919-8213-8495B8864594}" type="presOf" srcId="{0814C579-AC11-4113-8B07-17C6B21D1F98}" destId="{239D39BD-448F-41D5-BACE-830724BCAC57}" srcOrd="0" destOrd="0" presId="urn:microsoft.com/office/officeart/2005/8/layout/cycle5"/>
    <dgm:cxn modelId="{F56CE7EF-4E65-40F2-9379-F0D6F6932BE1}" type="presOf" srcId="{A24B009F-B048-402C-AD0B-95394053DEC1}" destId="{63854C5F-E786-4476-8A2B-499BE853824A}" srcOrd="0" destOrd="0" presId="urn:microsoft.com/office/officeart/2005/8/layout/cycle5"/>
    <dgm:cxn modelId="{E8EBBD93-276A-4C20-A38E-FF5574185E12}" srcId="{4FF29F6D-561E-4F49-ABD5-BDC11D2E5839}" destId="{4452A7FA-21E5-4FBF-9924-C480A3363686}" srcOrd="3" destOrd="0" parTransId="{7B60B488-AA16-4E95-8EB3-E108E4497223}" sibTransId="{2197B601-F51D-4884-9D43-F442A94E595A}"/>
    <dgm:cxn modelId="{989A6D96-2569-43BC-B6C8-62FFA4AF4C84}" srcId="{4FF29F6D-561E-4F49-ABD5-BDC11D2E5839}" destId="{A24B009F-B048-402C-AD0B-95394053DEC1}" srcOrd="6" destOrd="0" parTransId="{1ADACE23-F7CF-4565-8196-AAE574BADBFE}" sibTransId="{6E7B1176-4E72-4C5E-AEE7-5BDCAEBA2F7D}"/>
    <dgm:cxn modelId="{63084412-61D5-4159-BCAF-0180FCC1318A}" srcId="{4FF29F6D-561E-4F49-ABD5-BDC11D2E5839}" destId="{F8B38D4B-A94E-47FE-9637-2B080F4781CB}" srcOrd="4" destOrd="0" parTransId="{655E65B1-3245-429E-A2FD-9EF9DC37E5DE}" sibTransId="{A5C5102F-0148-4A0D-B7AA-6137CBB06B12}"/>
    <dgm:cxn modelId="{0FBBC588-6F4C-45E7-A886-92B834DFAC88}" type="presOf" srcId="{5C30EB07-8E5E-49E2-9655-6704F3F54D54}" destId="{405A7388-A627-4F34-9052-6687064B87E9}" srcOrd="0" destOrd="0" presId="urn:microsoft.com/office/officeart/2005/8/layout/cycle5"/>
    <dgm:cxn modelId="{A9E8C013-DBAF-44F5-A324-47DB8378D49C}" type="presOf" srcId="{48555B50-9A16-4AD7-8D0E-E13DF501B383}" destId="{E39D5166-5FCA-4AC2-A696-FE67C17605EE}" srcOrd="0" destOrd="0" presId="urn:microsoft.com/office/officeart/2005/8/layout/cycle5"/>
    <dgm:cxn modelId="{280B2C5B-E762-44DD-AB04-34C04CC20C83}" srcId="{4FF29F6D-561E-4F49-ABD5-BDC11D2E5839}" destId="{7FC1C3C7-FAB8-42E4-858D-536C3E93C7C9}" srcOrd="1" destOrd="0" parTransId="{F2C00584-6F4A-4873-B624-26891EBF8C47}" sibTransId="{48555B50-9A16-4AD7-8D0E-E13DF501B383}"/>
    <dgm:cxn modelId="{CE8167D1-2789-47E0-8378-16CCAA90725C}" type="presOf" srcId="{A5C5102F-0148-4A0D-B7AA-6137CBB06B12}" destId="{E342A465-17E6-4D9D-8015-223B6908FC96}" srcOrd="0" destOrd="0" presId="urn:microsoft.com/office/officeart/2005/8/layout/cycle5"/>
    <dgm:cxn modelId="{ABFA8F57-58DA-453E-8452-18CC5F1AB6A8}" type="presOf" srcId="{4FF29F6D-561E-4F49-ABD5-BDC11D2E5839}" destId="{20F24518-7A12-4341-B4D4-358BC0530336}" srcOrd="0" destOrd="0" presId="urn:microsoft.com/office/officeart/2005/8/layout/cycle5"/>
    <dgm:cxn modelId="{F14AE5EB-CD96-4E60-94B6-70C1CE6C3741}" type="presOf" srcId="{4B1223B5-246D-4C77-8251-20BB6D74204C}" destId="{48FE1109-AFBA-4FF0-A43B-9825E3469727}" srcOrd="0" destOrd="0" presId="urn:microsoft.com/office/officeart/2005/8/layout/cycle5"/>
    <dgm:cxn modelId="{259EF697-D4D0-41B7-9F01-DF1279917DA4}" type="presOf" srcId="{6E7B1176-4E72-4C5E-AEE7-5BDCAEBA2F7D}" destId="{F7B1A79F-FB7C-457D-8C9B-BC5A484CA36F}" srcOrd="0" destOrd="0" presId="urn:microsoft.com/office/officeart/2005/8/layout/cycle5"/>
    <dgm:cxn modelId="{28A086CA-A67D-4C8A-9A79-5128B3A4A06D}" type="presOf" srcId="{6E606A86-8D70-4924-8AAC-B3621115C840}" destId="{F4986699-F0A5-464D-8FEB-D9B76826A5A6}" srcOrd="0" destOrd="0" presId="urn:microsoft.com/office/officeart/2005/8/layout/cycle5"/>
    <dgm:cxn modelId="{05BDFD84-9460-4AD4-8913-5119702346D8}" type="presOf" srcId="{1924DD51-DABD-4BEC-959C-0433469ACB3D}" destId="{F532B520-BDE6-4B22-BA0A-2D0837526F1F}" srcOrd="0" destOrd="0" presId="urn:microsoft.com/office/officeart/2005/8/layout/cycle5"/>
    <dgm:cxn modelId="{4D6450A0-B385-4F26-99A9-BAD8D974E01F}" type="presOf" srcId="{7FC1C3C7-FAB8-42E4-858D-536C3E93C7C9}" destId="{41DB6B19-CD2C-4F8C-83DD-368273CE8206}" srcOrd="0" destOrd="0" presId="urn:microsoft.com/office/officeart/2005/8/layout/cycle5"/>
    <dgm:cxn modelId="{15D6CE23-B4DD-4C1D-8855-D9C8CC4F0B25}" type="presParOf" srcId="{20F24518-7A12-4341-B4D4-358BC0530336}" destId="{F4986699-F0A5-464D-8FEB-D9B76826A5A6}" srcOrd="0" destOrd="0" presId="urn:microsoft.com/office/officeart/2005/8/layout/cycle5"/>
    <dgm:cxn modelId="{13D1A70B-F788-4C7F-9DBA-655DF02C02CC}" type="presParOf" srcId="{20F24518-7A12-4341-B4D4-358BC0530336}" destId="{9B0B508F-FB5B-43A3-8A35-236025B0B418}" srcOrd="1" destOrd="0" presId="urn:microsoft.com/office/officeart/2005/8/layout/cycle5"/>
    <dgm:cxn modelId="{603AEB7F-8B1C-4F6F-A7BB-525101B641B9}" type="presParOf" srcId="{20F24518-7A12-4341-B4D4-358BC0530336}" destId="{48FE1109-AFBA-4FF0-A43B-9825E3469727}" srcOrd="2" destOrd="0" presId="urn:microsoft.com/office/officeart/2005/8/layout/cycle5"/>
    <dgm:cxn modelId="{FB4CAF91-4202-487F-89D8-E4D8DD49B17F}" type="presParOf" srcId="{20F24518-7A12-4341-B4D4-358BC0530336}" destId="{41DB6B19-CD2C-4F8C-83DD-368273CE8206}" srcOrd="3" destOrd="0" presId="urn:microsoft.com/office/officeart/2005/8/layout/cycle5"/>
    <dgm:cxn modelId="{AECC9953-6382-4545-BC9B-03AA6CAE6541}" type="presParOf" srcId="{20F24518-7A12-4341-B4D4-358BC0530336}" destId="{562A4570-0D5E-4EEE-A15F-1CA6124D0139}" srcOrd="4" destOrd="0" presId="urn:microsoft.com/office/officeart/2005/8/layout/cycle5"/>
    <dgm:cxn modelId="{B609A232-6F9F-495C-985B-75ACA56ED4F6}" type="presParOf" srcId="{20F24518-7A12-4341-B4D4-358BC0530336}" destId="{E39D5166-5FCA-4AC2-A696-FE67C17605EE}" srcOrd="5" destOrd="0" presId="urn:microsoft.com/office/officeart/2005/8/layout/cycle5"/>
    <dgm:cxn modelId="{DF04721E-4DD3-40C6-BBD3-00ADAD7A4D8A}" type="presParOf" srcId="{20F24518-7A12-4341-B4D4-358BC0530336}" destId="{53FF799B-57BE-4ABC-BDAB-31EF8ABBFBE9}" srcOrd="6" destOrd="0" presId="urn:microsoft.com/office/officeart/2005/8/layout/cycle5"/>
    <dgm:cxn modelId="{028D5B3D-D0E7-4E10-A87F-1096FB69A4FD}" type="presParOf" srcId="{20F24518-7A12-4341-B4D4-358BC0530336}" destId="{ED7AFD6C-D70B-4ABC-AA28-0BBC30C22258}" srcOrd="7" destOrd="0" presId="urn:microsoft.com/office/officeart/2005/8/layout/cycle5"/>
    <dgm:cxn modelId="{3EF237CC-E954-4C31-819B-F7CE856FC151}" type="presParOf" srcId="{20F24518-7A12-4341-B4D4-358BC0530336}" destId="{405A7388-A627-4F34-9052-6687064B87E9}" srcOrd="8" destOrd="0" presId="urn:microsoft.com/office/officeart/2005/8/layout/cycle5"/>
    <dgm:cxn modelId="{EB92FC09-FD91-4854-82AE-4D3D9F737344}" type="presParOf" srcId="{20F24518-7A12-4341-B4D4-358BC0530336}" destId="{700BFF4C-0C77-4370-A695-35A843CF5992}" srcOrd="9" destOrd="0" presId="urn:microsoft.com/office/officeart/2005/8/layout/cycle5"/>
    <dgm:cxn modelId="{25A1949F-4FD1-4F06-8B83-EC83CB258608}" type="presParOf" srcId="{20F24518-7A12-4341-B4D4-358BC0530336}" destId="{97E3AD26-D06A-4956-B59A-139ADC9180D7}" srcOrd="10" destOrd="0" presId="urn:microsoft.com/office/officeart/2005/8/layout/cycle5"/>
    <dgm:cxn modelId="{23848CBF-7955-454F-922A-08E1843A7156}" type="presParOf" srcId="{20F24518-7A12-4341-B4D4-358BC0530336}" destId="{69AC2BD9-A285-4A46-8D12-4B2957DDC453}" srcOrd="11" destOrd="0" presId="urn:microsoft.com/office/officeart/2005/8/layout/cycle5"/>
    <dgm:cxn modelId="{5BC58E39-C773-4D2B-A5D5-2C65C1F39C2C}" type="presParOf" srcId="{20F24518-7A12-4341-B4D4-358BC0530336}" destId="{36627244-3051-4FF6-B622-B6D8DD648D1A}" srcOrd="12" destOrd="0" presId="urn:microsoft.com/office/officeart/2005/8/layout/cycle5"/>
    <dgm:cxn modelId="{66384D93-B30B-4B51-9A75-11B26C5B47B0}" type="presParOf" srcId="{20F24518-7A12-4341-B4D4-358BC0530336}" destId="{92D6F465-A1ED-4478-B98A-F4677B09DF1C}" srcOrd="13" destOrd="0" presId="urn:microsoft.com/office/officeart/2005/8/layout/cycle5"/>
    <dgm:cxn modelId="{BA67CDA3-B67F-4DF7-ABD2-06A45DC3B5BB}" type="presParOf" srcId="{20F24518-7A12-4341-B4D4-358BC0530336}" destId="{E342A465-17E6-4D9D-8015-223B6908FC96}" srcOrd="14" destOrd="0" presId="urn:microsoft.com/office/officeart/2005/8/layout/cycle5"/>
    <dgm:cxn modelId="{F8975DB3-AFAD-45D6-9589-2B84BE07335D}" type="presParOf" srcId="{20F24518-7A12-4341-B4D4-358BC0530336}" destId="{F532B520-BDE6-4B22-BA0A-2D0837526F1F}" srcOrd="15" destOrd="0" presId="urn:microsoft.com/office/officeart/2005/8/layout/cycle5"/>
    <dgm:cxn modelId="{19DAC807-C161-493F-81F1-97DC617DC1A9}" type="presParOf" srcId="{20F24518-7A12-4341-B4D4-358BC0530336}" destId="{464F198B-EFFE-4FA5-9092-E4FCA9695D9C}" srcOrd="16" destOrd="0" presId="urn:microsoft.com/office/officeart/2005/8/layout/cycle5"/>
    <dgm:cxn modelId="{46EC2B8E-6B98-4B12-A56F-60B497B9B085}" type="presParOf" srcId="{20F24518-7A12-4341-B4D4-358BC0530336}" destId="{239D39BD-448F-41D5-BACE-830724BCAC57}" srcOrd="17" destOrd="0" presId="urn:microsoft.com/office/officeart/2005/8/layout/cycle5"/>
    <dgm:cxn modelId="{C33482B2-C414-414D-BBAA-49BAB11B468C}" type="presParOf" srcId="{20F24518-7A12-4341-B4D4-358BC0530336}" destId="{63854C5F-E786-4476-8A2B-499BE853824A}" srcOrd="18" destOrd="0" presId="urn:microsoft.com/office/officeart/2005/8/layout/cycle5"/>
    <dgm:cxn modelId="{E612C8F1-4351-44AC-AEE3-8E76EFF489D4}" type="presParOf" srcId="{20F24518-7A12-4341-B4D4-358BC0530336}" destId="{E4DB013B-5E6C-4DE7-A51A-5370799E061C}" srcOrd="19" destOrd="0" presId="urn:microsoft.com/office/officeart/2005/8/layout/cycle5"/>
    <dgm:cxn modelId="{3BBEB59A-0E1D-48B8-B60D-4C3334137A28}" type="presParOf" srcId="{20F24518-7A12-4341-B4D4-358BC0530336}" destId="{F7B1A79F-FB7C-457D-8C9B-BC5A484CA36F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85E56-ECA8-43F5-BC10-E5B538CA1F1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7E1FEE-B10A-4B61-BD81-8ECD407D0979}">
      <dgm:prSet phldrT="[Text]"/>
      <dgm:spPr/>
      <dgm:t>
        <a:bodyPr/>
        <a:lstStyle/>
        <a:p>
          <a:r>
            <a:rPr lang="en-US" dirty="0" smtClean="0"/>
            <a:t>Budget Development</a:t>
          </a:r>
          <a:endParaRPr lang="en-US" dirty="0"/>
        </a:p>
      </dgm:t>
    </dgm:pt>
    <dgm:pt modelId="{B053364C-9DA5-4193-A87A-E70E2E705C47}" type="parTrans" cxnId="{C4D5F4F9-6C55-4E1D-B73F-99DE6D737EFF}">
      <dgm:prSet/>
      <dgm:spPr/>
      <dgm:t>
        <a:bodyPr/>
        <a:lstStyle/>
        <a:p>
          <a:endParaRPr lang="en-US"/>
        </a:p>
      </dgm:t>
    </dgm:pt>
    <dgm:pt modelId="{EBE8C366-8B53-41BE-8089-92E04453FBB9}" type="sibTrans" cxnId="{C4D5F4F9-6C55-4E1D-B73F-99DE6D737EFF}">
      <dgm:prSet/>
      <dgm:spPr/>
      <dgm:t>
        <a:bodyPr/>
        <a:lstStyle/>
        <a:p>
          <a:endParaRPr lang="en-US"/>
        </a:p>
      </dgm:t>
    </dgm:pt>
    <dgm:pt modelId="{1FDF6536-0684-4ED3-9898-5AD2926C8C25}">
      <dgm:prSet phldrT="[Text]"/>
      <dgm:spPr/>
      <dgm:t>
        <a:bodyPr/>
        <a:lstStyle/>
        <a:p>
          <a:r>
            <a:rPr lang="en-US" dirty="0" smtClean="0"/>
            <a:t>Board of Trustees</a:t>
          </a:r>
          <a:endParaRPr lang="en-US" dirty="0"/>
        </a:p>
      </dgm:t>
    </dgm:pt>
    <dgm:pt modelId="{01A1186A-767F-4755-B35B-3AEA14794C6B}" type="parTrans" cxnId="{3C7CCA42-DBA4-4102-B0CE-57950AEDB060}">
      <dgm:prSet/>
      <dgm:spPr/>
      <dgm:t>
        <a:bodyPr/>
        <a:lstStyle/>
        <a:p>
          <a:endParaRPr lang="en-US"/>
        </a:p>
      </dgm:t>
    </dgm:pt>
    <dgm:pt modelId="{B9F3FB50-7F07-4ACF-93A3-5A83B19D52DD}" type="sibTrans" cxnId="{3C7CCA42-DBA4-4102-B0CE-57950AEDB060}">
      <dgm:prSet/>
      <dgm:spPr/>
      <dgm:t>
        <a:bodyPr/>
        <a:lstStyle/>
        <a:p>
          <a:endParaRPr lang="en-US"/>
        </a:p>
      </dgm:t>
    </dgm:pt>
    <dgm:pt modelId="{627B67E3-2A1F-4816-A67E-7242CF6CA8E6}">
      <dgm:prSet phldrT="[Text]"/>
      <dgm:spPr/>
      <dgm:t>
        <a:bodyPr/>
        <a:lstStyle/>
        <a:p>
          <a:r>
            <a:rPr lang="en-US" dirty="0" smtClean="0"/>
            <a:t>Chancellor’s Cabinet</a:t>
          </a:r>
          <a:endParaRPr lang="en-US" dirty="0"/>
        </a:p>
      </dgm:t>
    </dgm:pt>
    <dgm:pt modelId="{9205E1E1-2B5C-404F-91F9-907ED987C91E}" type="parTrans" cxnId="{53D9FD44-80C1-4AD7-81C7-F3F40A5B3919}">
      <dgm:prSet/>
      <dgm:spPr/>
      <dgm:t>
        <a:bodyPr/>
        <a:lstStyle/>
        <a:p>
          <a:endParaRPr lang="en-US"/>
        </a:p>
      </dgm:t>
    </dgm:pt>
    <dgm:pt modelId="{D2A43CA3-3864-47B1-B410-64896149FBFC}" type="sibTrans" cxnId="{53D9FD44-80C1-4AD7-81C7-F3F40A5B3919}">
      <dgm:prSet/>
      <dgm:spPr/>
      <dgm:t>
        <a:bodyPr/>
        <a:lstStyle/>
        <a:p>
          <a:endParaRPr lang="en-US"/>
        </a:p>
      </dgm:t>
    </dgm:pt>
    <dgm:pt modelId="{E29E1412-8E66-4321-87B5-CF723D761159}">
      <dgm:prSet phldrT="[Text]"/>
      <dgm:spPr/>
      <dgm:t>
        <a:bodyPr/>
        <a:lstStyle/>
        <a:p>
          <a:r>
            <a:rPr lang="en-US" dirty="0" smtClean="0"/>
            <a:t>Crafton Hills College</a:t>
          </a:r>
          <a:endParaRPr lang="en-US" dirty="0"/>
        </a:p>
      </dgm:t>
    </dgm:pt>
    <dgm:pt modelId="{6E0FF783-7196-43D6-80B2-DC912B0CB132}" type="parTrans" cxnId="{06F659D4-5CE3-48E0-8B60-5EFDAD345B03}">
      <dgm:prSet/>
      <dgm:spPr/>
      <dgm:t>
        <a:bodyPr/>
        <a:lstStyle/>
        <a:p>
          <a:endParaRPr lang="en-US"/>
        </a:p>
      </dgm:t>
    </dgm:pt>
    <dgm:pt modelId="{A0CC7986-6B93-4CF3-92B1-3579B2D9842E}" type="sibTrans" cxnId="{06F659D4-5CE3-48E0-8B60-5EFDAD345B03}">
      <dgm:prSet/>
      <dgm:spPr/>
      <dgm:t>
        <a:bodyPr/>
        <a:lstStyle/>
        <a:p>
          <a:endParaRPr lang="en-US"/>
        </a:p>
      </dgm:t>
    </dgm:pt>
    <dgm:pt modelId="{BBBE8EA9-1A97-430A-AAD1-636E2B752DC7}">
      <dgm:prSet phldrT="[Text]"/>
      <dgm:spPr/>
      <dgm:t>
        <a:bodyPr/>
        <a:lstStyle/>
        <a:p>
          <a:r>
            <a:rPr lang="en-US" dirty="0" smtClean="0"/>
            <a:t>KVCR</a:t>
          </a:r>
          <a:endParaRPr lang="en-US" dirty="0"/>
        </a:p>
      </dgm:t>
    </dgm:pt>
    <dgm:pt modelId="{B8FCA940-9D41-4A35-B643-776AE2CBC06C}" type="parTrans" cxnId="{4265C442-869A-495C-85D9-B10F3B758D80}">
      <dgm:prSet/>
      <dgm:spPr/>
      <dgm:t>
        <a:bodyPr/>
        <a:lstStyle/>
        <a:p>
          <a:endParaRPr lang="en-US"/>
        </a:p>
      </dgm:t>
    </dgm:pt>
    <dgm:pt modelId="{6A41565D-74A4-4D3E-A421-A0BA53114CCC}" type="sibTrans" cxnId="{4265C442-869A-495C-85D9-B10F3B758D80}">
      <dgm:prSet/>
      <dgm:spPr/>
      <dgm:t>
        <a:bodyPr/>
        <a:lstStyle/>
        <a:p>
          <a:endParaRPr lang="en-US"/>
        </a:p>
      </dgm:t>
    </dgm:pt>
    <dgm:pt modelId="{F9A80C58-4232-4183-8207-CA501DDB2AF4}">
      <dgm:prSet phldrT="[Text]"/>
      <dgm:spPr/>
      <dgm:t>
        <a:bodyPr/>
        <a:lstStyle/>
        <a:p>
          <a:r>
            <a:rPr lang="en-US" dirty="0" smtClean="0"/>
            <a:t>District Budget Committee</a:t>
          </a:r>
          <a:endParaRPr lang="en-US" dirty="0"/>
        </a:p>
      </dgm:t>
    </dgm:pt>
    <dgm:pt modelId="{8139577A-3B8F-45C8-AEED-623BDB37F0D0}" type="parTrans" cxnId="{164494CB-4665-4CC9-90C4-F313F062D109}">
      <dgm:prSet/>
      <dgm:spPr/>
      <dgm:t>
        <a:bodyPr/>
        <a:lstStyle/>
        <a:p>
          <a:endParaRPr lang="en-US"/>
        </a:p>
      </dgm:t>
    </dgm:pt>
    <dgm:pt modelId="{A313574B-ACBC-4A8D-9F4C-342391A9C04F}" type="sibTrans" cxnId="{164494CB-4665-4CC9-90C4-F313F062D109}">
      <dgm:prSet/>
      <dgm:spPr/>
      <dgm:t>
        <a:bodyPr/>
        <a:lstStyle/>
        <a:p>
          <a:endParaRPr lang="en-US"/>
        </a:p>
      </dgm:t>
    </dgm:pt>
    <dgm:pt modelId="{E69338AC-2D1A-4F31-82E1-0DE9C756EAFF}">
      <dgm:prSet phldrT="[Text]"/>
      <dgm:spPr/>
      <dgm:t>
        <a:bodyPr/>
        <a:lstStyle/>
        <a:p>
          <a:r>
            <a:rPr lang="en-US" dirty="0" smtClean="0"/>
            <a:t>College’s Budget Committees</a:t>
          </a:r>
          <a:endParaRPr lang="en-US" dirty="0"/>
        </a:p>
      </dgm:t>
    </dgm:pt>
    <dgm:pt modelId="{438B6D97-FE2E-4F50-BEA4-0D37E8BA0031}" type="parTrans" cxnId="{0984C10D-1E77-4800-8033-3823E95142EA}">
      <dgm:prSet/>
      <dgm:spPr/>
      <dgm:t>
        <a:bodyPr/>
        <a:lstStyle/>
        <a:p>
          <a:endParaRPr lang="en-US"/>
        </a:p>
      </dgm:t>
    </dgm:pt>
    <dgm:pt modelId="{E4FC68C1-1EC5-4DCF-A869-A29A6C9A103D}" type="sibTrans" cxnId="{0984C10D-1E77-4800-8033-3823E95142EA}">
      <dgm:prSet/>
      <dgm:spPr/>
      <dgm:t>
        <a:bodyPr/>
        <a:lstStyle/>
        <a:p>
          <a:endParaRPr lang="en-US"/>
        </a:p>
      </dgm:t>
    </dgm:pt>
    <dgm:pt modelId="{25D39F0F-81CA-47D2-9462-B2357032D153}">
      <dgm:prSet phldrT="[Text]"/>
      <dgm:spPr/>
      <dgm:t>
        <a:bodyPr/>
        <a:lstStyle/>
        <a:p>
          <a:r>
            <a:rPr lang="en-US" dirty="0" smtClean="0"/>
            <a:t>S.B. Valley College</a:t>
          </a:r>
          <a:endParaRPr lang="en-US" dirty="0"/>
        </a:p>
      </dgm:t>
    </dgm:pt>
    <dgm:pt modelId="{ADC7AE46-091D-4D57-B304-A54366F0BF0A}" type="parTrans" cxnId="{E663ECB2-A38A-4F96-AD0D-C8687B3639DD}">
      <dgm:prSet/>
      <dgm:spPr/>
      <dgm:t>
        <a:bodyPr/>
        <a:lstStyle/>
        <a:p>
          <a:endParaRPr lang="en-US"/>
        </a:p>
      </dgm:t>
    </dgm:pt>
    <dgm:pt modelId="{B02D6B53-71DF-445F-ACE5-010072F34751}" type="sibTrans" cxnId="{E663ECB2-A38A-4F96-AD0D-C8687B3639DD}">
      <dgm:prSet/>
      <dgm:spPr/>
      <dgm:t>
        <a:bodyPr/>
        <a:lstStyle/>
        <a:p>
          <a:endParaRPr lang="en-US"/>
        </a:p>
      </dgm:t>
    </dgm:pt>
    <dgm:pt modelId="{8A3E216B-F61E-4F81-852F-98EA58BC0CC2}">
      <dgm:prSet phldrT="[Text]"/>
      <dgm:spPr/>
      <dgm:t>
        <a:bodyPr/>
        <a:lstStyle/>
        <a:p>
          <a:r>
            <a:rPr lang="en-US" dirty="0" smtClean="0"/>
            <a:t>EDCT</a:t>
          </a:r>
          <a:endParaRPr lang="en-US" dirty="0"/>
        </a:p>
      </dgm:t>
    </dgm:pt>
    <dgm:pt modelId="{3FBF5765-8D01-4940-9A36-2A27B0C31D3C}" type="parTrans" cxnId="{141437D7-5DB1-4928-8672-F0A67ECA5650}">
      <dgm:prSet/>
      <dgm:spPr/>
      <dgm:t>
        <a:bodyPr/>
        <a:lstStyle/>
        <a:p>
          <a:endParaRPr lang="en-US"/>
        </a:p>
      </dgm:t>
    </dgm:pt>
    <dgm:pt modelId="{C3BCEF4E-2C0F-4AAE-92E3-EB62A18E90F7}" type="sibTrans" cxnId="{141437D7-5DB1-4928-8672-F0A67ECA5650}">
      <dgm:prSet/>
      <dgm:spPr/>
      <dgm:t>
        <a:bodyPr/>
        <a:lstStyle/>
        <a:p>
          <a:endParaRPr lang="en-US"/>
        </a:p>
      </dgm:t>
    </dgm:pt>
    <dgm:pt modelId="{BB94764B-5710-4F39-94D9-94AC42933E8B}">
      <dgm:prSet phldrT="[Text]"/>
      <dgm:spPr/>
      <dgm:t>
        <a:bodyPr/>
        <a:lstStyle/>
        <a:p>
          <a:r>
            <a:rPr lang="en-US" dirty="0" smtClean="0"/>
            <a:t>Fiscal Services</a:t>
          </a:r>
          <a:endParaRPr lang="en-US" dirty="0"/>
        </a:p>
      </dgm:t>
    </dgm:pt>
    <dgm:pt modelId="{93A19B37-BAE3-411E-ABF8-DD00E18D97C0}" type="parTrans" cxnId="{F0B47DC1-A8F2-45E6-A8F2-FA909579CAE0}">
      <dgm:prSet/>
      <dgm:spPr/>
      <dgm:t>
        <a:bodyPr/>
        <a:lstStyle/>
        <a:p>
          <a:endParaRPr lang="en-US"/>
        </a:p>
      </dgm:t>
    </dgm:pt>
    <dgm:pt modelId="{AA8CC003-4D2C-4D30-BE83-73CF0BCAEE92}" type="sibTrans" cxnId="{F0B47DC1-A8F2-45E6-A8F2-FA909579CAE0}">
      <dgm:prSet/>
      <dgm:spPr/>
      <dgm:t>
        <a:bodyPr/>
        <a:lstStyle/>
        <a:p>
          <a:endParaRPr lang="en-US"/>
        </a:p>
      </dgm:t>
    </dgm:pt>
    <dgm:pt modelId="{75C56683-659B-472D-BDA9-0F938F9C3223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CAB51793-F21F-4BBE-960C-1443BAE89E5B}" type="parTrans" cxnId="{8424182D-AAFA-4B29-862E-581876C1C858}">
      <dgm:prSet/>
      <dgm:spPr/>
      <dgm:t>
        <a:bodyPr/>
        <a:lstStyle/>
        <a:p>
          <a:endParaRPr lang="en-US"/>
        </a:p>
      </dgm:t>
    </dgm:pt>
    <dgm:pt modelId="{05A07C69-05C6-4690-B4E7-008D31BD820F}" type="sibTrans" cxnId="{8424182D-AAFA-4B29-862E-581876C1C858}">
      <dgm:prSet/>
      <dgm:spPr/>
      <dgm:t>
        <a:bodyPr/>
        <a:lstStyle/>
        <a:p>
          <a:endParaRPr lang="en-US"/>
        </a:p>
      </dgm:t>
    </dgm:pt>
    <dgm:pt modelId="{8B0D3835-700F-4EBE-9803-A37DC0E7816E}">
      <dgm:prSet phldrT="[Text]"/>
      <dgm:spPr/>
      <dgm:t>
        <a:bodyPr/>
        <a:lstStyle/>
        <a:p>
          <a:r>
            <a:rPr lang="en-US" dirty="0" smtClean="0"/>
            <a:t>TESS</a:t>
          </a:r>
          <a:endParaRPr lang="en-US" dirty="0"/>
        </a:p>
      </dgm:t>
    </dgm:pt>
    <dgm:pt modelId="{4DCDFCD0-434D-4DF5-B1BC-72F37DAB72CB}" type="parTrans" cxnId="{239C5335-1D68-477F-8FB1-9F4E0E543913}">
      <dgm:prSet/>
      <dgm:spPr/>
      <dgm:t>
        <a:bodyPr/>
        <a:lstStyle/>
        <a:p>
          <a:endParaRPr lang="en-US"/>
        </a:p>
      </dgm:t>
    </dgm:pt>
    <dgm:pt modelId="{ADB4650A-6212-42FD-B007-5E975AECC0F9}" type="sibTrans" cxnId="{239C5335-1D68-477F-8FB1-9F4E0E543913}">
      <dgm:prSet/>
      <dgm:spPr/>
      <dgm:t>
        <a:bodyPr/>
        <a:lstStyle/>
        <a:p>
          <a:endParaRPr lang="en-US"/>
        </a:p>
      </dgm:t>
    </dgm:pt>
    <dgm:pt modelId="{B0BC33E5-5C14-4A59-B23A-4AE91E3DEF4D}">
      <dgm:prSet phldrT="[Text]"/>
      <dgm:spPr/>
      <dgm:t>
        <a:bodyPr/>
        <a:lstStyle/>
        <a:p>
          <a:r>
            <a:rPr lang="en-US" dirty="0" smtClean="0"/>
            <a:t>Police Department</a:t>
          </a:r>
          <a:endParaRPr lang="en-US" dirty="0"/>
        </a:p>
      </dgm:t>
    </dgm:pt>
    <dgm:pt modelId="{2CF01EF3-5900-459F-A42D-729F6BB2C7FA}" type="parTrans" cxnId="{158B9DD8-633B-4EB4-89E7-BD5EF42FB8B2}">
      <dgm:prSet/>
      <dgm:spPr/>
      <dgm:t>
        <a:bodyPr/>
        <a:lstStyle/>
        <a:p>
          <a:endParaRPr lang="en-US"/>
        </a:p>
      </dgm:t>
    </dgm:pt>
    <dgm:pt modelId="{12611AED-233C-4C31-A069-59E008420916}" type="sibTrans" cxnId="{158B9DD8-633B-4EB4-89E7-BD5EF42FB8B2}">
      <dgm:prSet/>
      <dgm:spPr/>
      <dgm:t>
        <a:bodyPr/>
        <a:lstStyle/>
        <a:p>
          <a:endParaRPr lang="en-US"/>
        </a:p>
      </dgm:t>
    </dgm:pt>
    <dgm:pt modelId="{EC0A0850-05D9-4E2A-A749-DDBEBA86051B}" type="pres">
      <dgm:prSet presAssocID="{01285E56-ECA8-43F5-BC10-E5B538CA1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F33E0-121A-45A9-AEF4-0942425AA6AC}" type="pres">
      <dgm:prSet presAssocID="{047E1FEE-B10A-4B61-BD81-8ECD407D0979}" presName="centerShape" presStyleLbl="node0" presStyleIdx="0" presStyleCnt="1" custScaleX="188063" custScaleY="176491"/>
      <dgm:spPr/>
      <dgm:t>
        <a:bodyPr/>
        <a:lstStyle/>
        <a:p>
          <a:endParaRPr lang="en-US"/>
        </a:p>
      </dgm:t>
    </dgm:pt>
    <dgm:pt modelId="{9EDC69E2-E681-420D-9BBB-03C5701CFF93}" type="pres">
      <dgm:prSet presAssocID="{1FDF6536-0684-4ED3-9898-5AD2926C8C2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C878D-51D8-42AD-BA25-23760C0CF4F2}" type="pres">
      <dgm:prSet presAssocID="{1FDF6536-0684-4ED3-9898-5AD2926C8C25}" presName="dummy" presStyleCnt="0"/>
      <dgm:spPr/>
    </dgm:pt>
    <dgm:pt modelId="{37E5E250-D60E-41BE-9A8F-DCD24134D7AF}" type="pres">
      <dgm:prSet presAssocID="{B9F3FB50-7F07-4ACF-93A3-5A83B19D52DD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0EC489C0-A217-45A1-AE71-05445F6B3819}" type="pres">
      <dgm:prSet presAssocID="{627B67E3-2A1F-4816-A67E-7242CF6CA8E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9AEBE-980A-41A8-A519-BB312C2DE43A}" type="pres">
      <dgm:prSet presAssocID="{627B67E3-2A1F-4816-A67E-7242CF6CA8E6}" presName="dummy" presStyleCnt="0"/>
      <dgm:spPr/>
    </dgm:pt>
    <dgm:pt modelId="{1C3386E6-703C-41C4-8857-247152FA44BC}" type="pres">
      <dgm:prSet presAssocID="{D2A43CA3-3864-47B1-B410-64896149FBFC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295FEED0-F4C8-4E1E-964C-E3609F6077D3}" type="pres">
      <dgm:prSet presAssocID="{F9A80C58-4232-4183-8207-CA501DDB2AF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57047-31C8-4CB4-B930-21C6D6D86FE2}" type="pres">
      <dgm:prSet presAssocID="{F9A80C58-4232-4183-8207-CA501DDB2AF4}" presName="dummy" presStyleCnt="0"/>
      <dgm:spPr/>
    </dgm:pt>
    <dgm:pt modelId="{EB01E7C7-7CF5-4093-929F-02B3DE5A66CD}" type="pres">
      <dgm:prSet presAssocID="{A313574B-ACBC-4A8D-9F4C-342391A9C04F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465A17A5-EAC0-4EF4-8098-26EA1223DCA2}" type="pres">
      <dgm:prSet presAssocID="{E69338AC-2D1A-4F31-82E1-0DE9C756EAF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649D3-C719-42A1-806B-A04DF8846E48}" type="pres">
      <dgm:prSet presAssocID="{E69338AC-2D1A-4F31-82E1-0DE9C756EAFF}" presName="dummy" presStyleCnt="0"/>
      <dgm:spPr/>
    </dgm:pt>
    <dgm:pt modelId="{6D493BC7-D30E-4E6A-9CE5-32141DDFA738}" type="pres">
      <dgm:prSet presAssocID="{E4FC68C1-1EC5-4DCF-A869-A29A6C9A103D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B541BDA0-10CC-4BD9-949C-74D1C63D5F46}" type="pres">
      <dgm:prSet presAssocID="{25D39F0F-81CA-47D2-9462-B2357032D15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AFF7-3EC0-473B-8124-3D40E1168A41}" type="pres">
      <dgm:prSet presAssocID="{25D39F0F-81CA-47D2-9462-B2357032D153}" presName="dummy" presStyleCnt="0"/>
      <dgm:spPr/>
    </dgm:pt>
    <dgm:pt modelId="{CDDE83F2-728C-42B1-BF8D-80A068E21F98}" type="pres">
      <dgm:prSet presAssocID="{B02D6B53-71DF-445F-ACE5-010072F34751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FD6E8D38-1C4B-4F5D-B0C9-E9D72CA0F2AF}" type="pres">
      <dgm:prSet presAssocID="{E29E1412-8E66-4321-87B5-CF723D76115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D1BF9-F71D-4CA3-94BF-56FD0903DA2F}" type="pres">
      <dgm:prSet presAssocID="{E29E1412-8E66-4321-87B5-CF723D761159}" presName="dummy" presStyleCnt="0"/>
      <dgm:spPr/>
    </dgm:pt>
    <dgm:pt modelId="{9DEDE8E5-4B8F-4543-ADBD-B3E42C4F4881}" type="pres">
      <dgm:prSet presAssocID="{A0CC7986-6B93-4CF3-92B1-3579B2D9842E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8F608470-2DE3-433A-9133-059EB405C505}" type="pres">
      <dgm:prSet presAssocID="{BBBE8EA9-1A97-430A-AAD1-636E2B752DC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477F3-EECA-4CB3-9AB0-658225E8026A}" type="pres">
      <dgm:prSet presAssocID="{BBBE8EA9-1A97-430A-AAD1-636E2B752DC7}" presName="dummy" presStyleCnt="0"/>
      <dgm:spPr/>
    </dgm:pt>
    <dgm:pt modelId="{E1B5E9A3-EB03-4DA3-82AC-D9074BC17365}" type="pres">
      <dgm:prSet presAssocID="{6A41565D-74A4-4D3E-A421-A0BA53114CCC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5C7E1CDE-9E43-4980-9EB7-41E0368E6A5F}" type="pres">
      <dgm:prSet presAssocID="{8A3E216B-F61E-4F81-852F-98EA58BC0CC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FABB-F2CF-4C93-8201-E7BA51FABEC3}" type="pres">
      <dgm:prSet presAssocID="{8A3E216B-F61E-4F81-852F-98EA58BC0CC2}" presName="dummy" presStyleCnt="0"/>
      <dgm:spPr/>
    </dgm:pt>
    <dgm:pt modelId="{F56A1DD3-FC80-4522-8CA4-222F0160B65A}" type="pres">
      <dgm:prSet presAssocID="{C3BCEF4E-2C0F-4AAE-92E3-EB62A18E90F7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D3A0A0BA-86AB-4FD9-A16A-77BBCC007033}" type="pres">
      <dgm:prSet presAssocID="{75C56683-659B-472D-BDA9-0F938F9C322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38546-CE0E-4856-ABA1-0DD98F8F6F0B}" type="pres">
      <dgm:prSet presAssocID="{75C56683-659B-472D-BDA9-0F938F9C3223}" presName="dummy" presStyleCnt="0"/>
      <dgm:spPr/>
    </dgm:pt>
    <dgm:pt modelId="{475ECAA4-DF6C-4100-B1AB-5E01322AF3F1}" type="pres">
      <dgm:prSet presAssocID="{05A07C69-05C6-4690-B4E7-008D31BD820F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E54C01EC-C1B2-4A68-B8C2-18D464897FA1}" type="pres">
      <dgm:prSet presAssocID="{8B0D3835-700F-4EBE-9803-A37DC0E7816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0D967-6A6C-4C84-91CA-C132407C11E1}" type="pres">
      <dgm:prSet presAssocID="{8B0D3835-700F-4EBE-9803-A37DC0E7816E}" presName="dummy" presStyleCnt="0"/>
      <dgm:spPr/>
    </dgm:pt>
    <dgm:pt modelId="{55BCDBA7-1CDD-4C7D-AF3C-812F189B60F9}" type="pres">
      <dgm:prSet presAssocID="{ADB4650A-6212-42FD-B007-5E975AECC0F9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79281C2B-E671-48C8-86A9-34FEBEC3E36A}" type="pres">
      <dgm:prSet presAssocID="{B0BC33E5-5C14-4A59-B23A-4AE91E3DEF4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F50D1-AC39-49ED-9798-454C7A2EFB6F}" type="pres">
      <dgm:prSet presAssocID="{B0BC33E5-5C14-4A59-B23A-4AE91E3DEF4D}" presName="dummy" presStyleCnt="0"/>
      <dgm:spPr/>
    </dgm:pt>
    <dgm:pt modelId="{8BE4BC31-140B-4C6F-BC2A-C75B1CF68105}" type="pres">
      <dgm:prSet presAssocID="{12611AED-233C-4C31-A069-59E008420916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5E7E0C27-6295-4C68-9ACA-2133407C449E}" type="pres">
      <dgm:prSet presAssocID="{BB94764B-5710-4F39-94D9-94AC42933E8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7100F-0322-4036-BB73-EA41FE55CD36}" type="pres">
      <dgm:prSet presAssocID="{BB94764B-5710-4F39-94D9-94AC42933E8B}" presName="dummy" presStyleCnt="0"/>
      <dgm:spPr/>
    </dgm:pt>
    <dgm:pt modelId="{832C055E-7C05-4351-B2D4-87B6F481BD21}" type="pres">
      <dgm:prSet presAssocID="{AA8CC003-4D2C-4D30-BE83-73CF0BCAEE92}" presName="sibTrans" presStyleLbl="sibTrans2D1" presStyleIdx="11" presStyleCnt="12"/>
      <dgm:spPr/>
      <dgm:t>
        <a:bodyPr/>
        <a:lstStyle/>
        <a:p>
          <a:endParaRPr lang="en-US"/>
        </a:p>
      </dgm:t>
    </dgm:pt>
  </dgm:ptLst>
  <dgm:cxnLst>
    <dgm:cxn modelId="{F0B47DC1-A8F2-45E6-A8F2-FA909579CAE0}" srcId="{047E1FEE-B10A-4B61-BD81-8ECD407D0979}" destId="{BB94764B-5710-4F39-94D9-94AC42933E8B}" srcOrd="11" destOrd="0" parTransId="{93A19B37-BAE3-411E-ABF8-DD00E18D97C0}" sibTransId="{AA8CC003-4D2C-4D30-BE83-73CF0BCAEE92}"/>
    <dgm:cxn modelId="{7A24F5F0-3FB0-47B1-BC3D-58FC5D6F8B2D}" type="presOf" srcId="{01285E56-ECA8-43F5-BC10-E5B538CA1F1F}" destId="{EC0A0850-05D9-4E2A-A749-DDBEBA86051B}" srcOrd="0" destOrd="0" presId="urn:microsoft.com/office/officeart/2005/8/layout/radial6"/>
    <dgm:cxn modelId="{164494CB-4665-4CC9-90C4-F313F062D109}" srcId="{047E1FEE-B10A-4B61-BD81-8ECD407D0979}" destId="{F9A80C58-4232-4183-8207-CA501DDB2AF4}" srcOrd="2" destOrd="0" parTransId="{8139577A-3B8F-45C8-AEED-623BDB37F0D0}" sibTransId="{A313574B-ACBC-4A8D-9F4C-342391A9C04F}"/>
    <dgm:cxn modelId="{6B40F9F2-07E0-43A6-86C0-DEF3B212E369}" type="presOf" srcId="{B02D6B53-71DF-445F-ACE5-010072F34751}" destId="{CDDE83F2-728C-42B1-BF8D-80A068E21F98}" srcOrd="0" destOrd="0" presId="urn:microsoft.com/office/officeart/2005/8/layout/radial6"/>
    <dgm:cxn modelId="{4B38E72B-2968-407E-8B23-966C182BEFEC}" type="presOf" srcId="{627B67E3-2A1F-4816-A67E-7242CF6CA8E6}" destId="{0EC489C0-A217-45A1-AE71-05445F6B3819}" srcOrd="0" destOrd="0" presId="urn:microsoft.com/office/officeart/2005/8/layout/radial6"/>
    <dgm:cxn modelId="{5763AAA2-5AD4-4441-81FE-314DC31BFA06}" type="presOf" srcId="{25D39F0F-81CA-47D2-9462-B2357032D153}" destId="{B541BDA0-10CC-4BD9-949C-74D1C63D5F46}" srcOrd="0" destOrd="0" presId="urn:microsoft.com/office/officeart/2005/8/layout/radial6"/>
    <dgm:cxn modelId="{F6C2AAD3-DC8B-43D4-BA3F-DD5D115A85A5}" type="presOf" srcId="{6A41565D-74A4-4D3E-A421-A0BA53114CCC}" destId="{E1B5E9A3-EB03-4DA3-82AC-D9074BC17365}" srcOrd="0" destOrd="0" presId="urn:microsoft.com/office/officeart/2005/8/layout/radial6"/>
    <dgm:cxn modelId="{D3541165-98B6-4F23-A10C-58ECFE4F657F}" type="presOf" srcId="{A313574B-ACBC-4A8D-9F4C-342391A9C04F}" destId="{EB01E7C7-7CF5-4093-929F-02B3DE5A66CD}" srcOrd="0" destOrd="0" presId="urn:microsoft.com/office/officeart/2005/8/layout/radial6"/>
    <dgm:cxn modelId="{C4D5F4F9-6C55-4E1D-B73F-99DE6D737EFF}" srcId="{01285E56-ECA8-43F5-BC10-E5B538CA1F1F}" destId="{047E1FEE-B10A-4B61-BD81-8ECD407D0979}" srcOrd="0" destOrd="0" parTransId="{B053364C-9DA5-4193-A87A-E70E2E705C47}" sibTransId="{EBE8C366-8B53-41BE-8089-92E04453FBB9}"/>
    <dgm:cxn modelId="{6E1EF445-BFCC-494B-9435-E0C53B23BFFC}" type="presOf" srcId="{B0BC33E5-5C14-4A59-B23A-4AE91E3DEF4D}" destId="{79281C2B-E671-48C8-86A9-34FEBEC3E36A}" srcOrd="0" destOrd="0" presId="urn:microsoft.com/office/officeart/2005/8/layout/radial6"/>
    <dgm:cxn modelId="{7B4AF4CF-F091-43E7-A3F0-1D3079D6BA4E}" type="presOf" srcId="{8B0D3835-700F-4EBE-9803-A37DC0E7816E}" destId="{E54C01EC-C1B2-4A68-B8C2-18D464897FA1}" srcOrd="0" destOrd="0" presId="urn:microsoft.com/office/officeart/2005/8/layout/radial6"/>
    <dgm:cxn modelId="{239C5335-1D68-477F-8FB1-9F4E0E543913}" srcId="{047E1FEE-B10A-4B61-BD81-8ECD407D0979}" destId="{8B0D3835-700F-4EBE-9803-A37DC0E7816E}" srcOrd="9" destOrd="0" parTransId="{4DCDFCD0-434D-4DF5-B1BC-72F37DAB72CB}" sibTransId="{ADB4650A-6212-42FD-B007-5E975AECC0F9}"/>
    <dgm:cxn modelId="{3A0AC15B-A1A9-46CF-B7A3-A80D6359E6ED}" type="presOf" srcId="{BBBE8EA9-1A97-430A-AAD1-636E2B752DC7}" destId="{8F608470-2DE3-433A-9133-059EB405C505}" srcOrd="0" destOrd="0" presId="urn:microsoft.com/office/officeart/2005/8/layout/radial6"/>
    <dgm:cxn modelId="{4025D458-1437-494F-904A-BF022F7A2E65}" type="presOf" srcId="{A0CC7986-6B93-4CF3-92B1-3579B2D9842E}" destId="{9DEDE8E5-4B8F-4543-ADBD-B3E42C4F4881}" srcOrd="0" destOrd="0" presId="urn:microsoft.com/office/officeart/2005/8/layout/radial6"/>
    <dgm:cxn modelId="{857E5788-97F6-4B4B-98BF-8BEEAD31BF08}" type="presOf" srcId="{12611AED-233C-4C31-A069-59E008420916}" destId="{8BE4BC31-140B-4C6F-BC2A-C75B1CF68105}" srcOrd="0" destOrd="0" presId="urn:microsoft.com/office/officeart/2005/8/layout/radial6"/>
    <dgm:cxn modelId="{AB6404C9-E5CB-47B2-BF55-8CAF3D1AF203}" type="presOf" srcId="{E29E1412-8E66-4321-87B5-CF723D761159}" destId="{FD6E8D38-1C4B-4F5D-B0C9-E9D72CA0F2AF}" srcOrd="0" destOrd="0" presId="urn:microsoft.com/office/officeart/2005/8/layout/radial6"/>
    <dgm:cxn modelId="{6553500A-E0D0-4B5F-9012-948DC976BC08}" type="presOf" srcId="{75C56683-659B-472D-BDA9-0F938F9C3223}" destId="{D3A0A0BA-86AB-4FD9-A16A-77BBCC007033}" srcOrd="0" destOrd="0" presId="urn:microsoft.com/office/officeart/2005/8/layout/radial6"/>
    <dgm:cxn modelId="{164E4F9C-EA47-4324-ABA6-33893F5A5AF1}" type="presOf" srcId="{E69338AC-2D1A-4F31-82E1-0DE9C756EAFF}" destId="{465A17A5-EAC0-4EF4-8098-26EA1223DCA2}" srcOrd="0" destOrd="0" presId="urn:microsoft.com/office/officeart/2005/8/layout/radial6"/>
    <dgm:cxn modelId="{C76CCDB5-13FF-47F1-9EE1-637AC7233497}" type="presOf" srcId="{05A07C69-05C6-4690-B4E7-008D31BD820F}" destId="{475ECAA4-DF6C-4100-B1AB-5E01322AF3F1}" srcOrd="0" destOrd="0" presId="urn:microsoft.com/office/officeart/2005/8/layout/radial6"/>
    <dgm:cxn modelId="{53D9FD44-80C1-4AD7-81C7-F3F40A5B3919}" srcId="{047E1FEE-B10A-4B61-BD81-8ECD407D0979}" destId="{627B67E3-2A1F-4816-A67E-7242CF6CA8E6}" srcOrd="1" destOrd="0" parTransId="{9205E1E1-2B5C-404F-91F9-907ED987C91E}" sibTransId="{D2A43CA3-3864-47B1-B410-64896149FBFC}"/>
    <dgm:cxn modelId="{141437D7-5DB1-4928-8672-F0A67ECA5650}" srcId="{047E1FEE-B10A-4B61-BD81-8ECD407D0979}" destId="{8A3E216B-F61E-4F81-852F-98EA58BC0CC2}" srcOrd="7" destOrd="0" parTransId="{3FBF5765-8D01-4940-9A36-2A27B0C31D3C}" sibTransId="{C3BCEF4E-2C0F-4AAE-92E3-EB62A18E90F7}"/>
    <dgm:cxn modelId="{B3BFB435-4208-46D5-BE16-70549716E49A}" type="presOf" srcId="{8A3E216B-F61E-4F81-852F-98EA58BC0CC2}" destId="{5C7E1CDE-9E43-4980-9EB7-41E0368E6A5F}" srcOrd="0" destOrd="0" presId="urn:microsoft.com/office/officeart/2005/8/layout/radial6"/>
    <dgm:cxn modelId="{9BED9367-CC9E-4B04-854C-22C5F84A77ED}" type="presOf" srcId="{AA8CC003-4D2C-4D30-BE83-73CF0BCAEE92}" destId="{832C055E-7C05-4351-B2D4-87B6F481BD21}" srcOrd="0" destOrd="0" presId="urn:microsoft.com/office/officeart/2005/8/layout/radial6"/>
    <dgm:cxn modelId="{8424182D-AAFA-4B29-862E-581876C1C858}" srcId="{047E1FEE-B10A-4B61-BD81-8ECD407D0979}" destId="{75C56683-659B-472D-BDA9-0F938F9C3223}" srcOrd="8" destOrd="0" parTransId="{CAB51793-F21F-4BBE-960C-1443BAE89E5B}" sibTransId="{05A07C69-05C6-4690-B4E7-008D31BD820F}"/>
    <dgm:cxn modelId="{0984C10D-1E77-4800-8033-3823E95142EA}" srcId="{047E1FEE-B10A-4B61-BD81-8ECD407D0979}" destId="{E69338AC-2D1A-4F31-82E1-0DE9C756EAFF}" srcOrd="3" destOrd="0" parTransId="{438B6D97-FE2E-4F50-BEA4-0D37E8BA0031}" sibTransId="{E4FC68C1-1EC5-4DCF-A869-A29A6C9A103D}"/>
    <dgm:cxn modelId="{B02308ED-E013-4F7B-8A3F-FB857315E10A}" type="presOf" srcId="{E4FC68C1-1EC5-4DCF-A869-A29A6C9A103D}" destId="{6D493BC7-D30E-4E6A-9CE5-32141DDFA738}" srcOrd="0" destOrd="0" presId="urn:microsoft.com/office/officeart/2005/8/layout/radial6"/>
    <dgm:cxn modelId="{FC9B62F9-F50A-4F0E-BB2B-C9EF453E4F1B}" type="presOf" srcId="{D2A43CA3-3864-47B1-B410-64896149FBFC}" destId="{1C3386E6-703C-41C4-8857-247152FA44BC}" srcOrd="0" destOrd="0" presId="urn:microsoft.com/office/officeart/2005/8/layout/radial6"/>
    <dgm:cxn modelId="{4265C442-869A-495C-85D9-B10F3B758D80}" srcId="{047E1FEE-B10A-4B61-BD81-8ECD407D0979}" destId="{BBBE8EA9-1A97-430A-AAD1-636E2B752DC7}" srcOrd="6" destOrd="0" parTransId="{B8FCA940-9D41-4A35-B643-776AE2CBC06C}" sibTransId="{6A41565D-74A4-4D3E-A421-A0BA53114CCC}"/>
    <dgm:cxn modelId="{E7F160D8-138F-47FC-9866-274FA30D72B5}" type="presOf" srcId="{F9A80C58-4232-4183-8207-CA501DDB2AF4}" destId="{295FEED0-F4C8-4E1E-964C-E3609F6077D3}" srcOrd="0" destOrd="0" presId="urn:microsoft.com/office/officeart/2005/8/layout/radial6"/>
    <dgm:cxn modelId="{158B9DD8-633B-4EB4-89E7-BD5EF42FB8B2}" srcId="{047E1FEE-B10A-4B61-BD81-8ECD407D0979}" destId="{B0BC33E5-5C14-4A59-B23A-4AE91E3DEF4D}" srcOrd="10" destOrd="0" parTransId="{2CF01EF3-5900-459F-A42D-729F6BB2C7FA}" sibTransId="{12611AED-233C-4C31-A069-59E008420916}"/>
    <dgm:cxn modelId="{5B331090-EFBE-4A1A-A396-29DFC2DB4B53}" type="presOf" srcId="{047E1FEE-B10A-4B61-BD81-8ECD407D0979}" destId="{3F0F33E0-121A-45A9-AEF4-0942425AA6AC}" srcOrd="0" destOrd="0" presId="urn:microsoft.com/office/officeart/2005/8/layout/radial6"/>
    <dgm:cxn modelId="{3C7CCA42-DBA4-4102-B0CE-57950AEDB060}" srcId="{047E1FEE-B10A-4B61-BD81-8ECD407D0979}" destId="{1FDF6536-0684-4ED3-9898-5AD2926C8C25}" srcOrd="0" destOrd="0" parTransId="{01A1186A-767F-4755-B35B-3AEA14794C6B}" sibTransId="{B9F3FB50-7F07-4ACF-93A3-5A83B19D52DD}"/>
    <dgm:cxn modelId="{26C01407-6E40-47B6-BDE3-37FD4C4154C2}" type="presOf" srcId="{C3BCEF4E-2C0F-4AAE-92E3-EB62A18E90F7}" destId="{F56A1DD3-FC80-4522-8CA4-222F0160B65A}" srcOrd="0" destOrd="0" presId="urn:microsoft.com/office/officeart/2005/8/layout/radial6"/>
    <dgm:cxn modelId="{B31AE18B-C965-450B-BA11-17F3C6BB49B1}" type="presOf" srcId="{BB94764B-5710-4F39-94D9-94AC42933E8B}" destId="{5E7E0C27-6295-4C68-9ACA-2133407C449E}" srcOrd="0" destOrd="0" presId="urn:microsoft.com/office/officeart/2005/8/layout/radial6"/>
    <dgm:cxn modelId="{3C467445-D1A2-432C-A391-73DA26696E2A}" type="presOf" srcId="{ADB4650A-6212-42FD-B007-5E975AECC0F9}" destId="{55BCDBA7-1CDD-4C7D-AF3C-812F189B60F9}" srcOrd="0" destOrd="0" presId="urn:microsoft.com/office/officeart/2005/8/layout/radial6"/>
    <dgm:cxn modelId="{0388242F-BF72-4E17-8BB8-A79C3A5456C1}" type="presOf" srcId="{1FDF6536-0684-4ED3-9898-5AD2926C8C25}" destId="{9EDC69E2-E681-420D-9BBB-03C5701CFF93}" srcOrd="0" destOrd="0" presId="urn:microsoft.com/office/officeart/2005/8/layout/radial6"/>
    <dgm:cxn modelId="{C61BC85E-9018-4060-8E6D-8878DA19D612}" type="presOf" srcId="{B9F3FB50-7F07-4ACF-93A3-5A83B19D52DD}" destId="{37E5E250-D60E-41BE-9A8F-DCD24134D7AF}" srcOrd="0" destOrd="0" presId="urn:microsoft.com/office/officeart/2005/8/layout/radial6"/>
    <dgm:cxn modelId="{06F659D4-5CE3-48E0-8B60-5EFDAD345B03}" srcId="{047E1FEE-B10A-4B61-BD81-8ECD407D0979}" destId="{E29E1412-8E66-4321-87B5-CF723D761159}" srcOrd="5" destOrd="0" parTransId="{6E0FF783-7196-43D6-80B2-DC912B0CB132}" sibTransId="{A0CC7986-6B93-4CF3-92B1-3579B2D9842E}"/>
    <dgm:cxn modelId="{E663ECB2-A38A-4F96-AD0D-C8687B3639DD}" srcId="{047E1FEE-B10A-4B61-BD81-8ECD407D0979}" destId="{25D39F0F-81CA-47D2-9462-B2357032D153}" srcOrd="4" destOrd="0" parTransId="{ADC7AE46-091D-4D57-B304-A54366F0BF0A}" sibTransId="{B02D6B53-71DF-445F-ACE5-010072F34751}"/>
    <dgm:cxn modelId="{1C28B29C-F59A-4224-839F-65FDA1F5F137}" type="presParOf" srcId="{EC0A0850-05D9-4E2A-A749-DDBEBA86051B}" destId="{3F0F33E0-121A-45A9-AEF4-0942425AA6AC}" srcOrd="0" destOrd="0" presId="urn:microsoft.com/office/officeart/2005/8/layout/radial6"/>
    <dgm:cxn modelId="{1DFD8317-6E2E-4C49-8FDB-13FA4C0D4FC0}" type="presParOf" srcId="{EC0A0850-05D9-4E2A-A749-DDBEBA86051B}" destId="{9EDC69E2-E681-420D-9BBB-03C5701CFF93}" srcOrd="1" destOrd="0" presId="urn:microsoft.com/office/officeart/2005/8/layout/radial6"/>
    <dgm:cxn modelId="{60B6F066-33C2-4E1F-8AA0-73300C1413B7}" type="presParOf" srcId="{EC0A0850-05D9-4E2A-A749-DDBEBA86051B}" destId="{CBAC878D-51D8-42AD-BA25-23760C0CF4F2}" srcOrd="2" destOrd="0" presId="urn:microsoft.com/office/officeart/2005/8/layout/radial6"/>
    <dgm:cxn modelId="{B92FD9EC-B42D-4167-B698-B06406406E55}" type="presParOf" srcId="{EC0A0850-05D9-4E2A-A749-DDBEBA86051B}" destId="{37E5E250-D60E-41BE-9A8F-DCD24134D7AF}" srcOrd="3" destOrd="0" presId="urn:microsoft.com/office/officeart/2005/8/layout/radial6"/>
    <dgm:cxn modelId="{621C56FB-F9D4-45B6-8337-8B87635AC9B7}" type="presParOf" srcId="{EC0A0850-05D9-4E2A-A749-DDBEBA86051B}" destId="{0EC489C0-A217-45A1-AE71-05445F6B3819}" srcOrd="4" destOrd="0" presId="urn:microsoft.com/office/officeart/2005/8/layout/radial6"/>
    <dgm:cxn modelId="{614054E5-AFED-4D6A-BD7F-139C467B1690}" type="presParOf" srcId="{EC0A0850-05D9-4E2A-A749-DDBEBA86051B}" destId="{8919AEBE-980A-41A8-A519-BB312C2DE43A}" srcOrd="5" destOrd="0" presId="urn:microsoft.com/office/officeart/2005/8/layout/radial6"/>
    <dgm:cxn modelId="{F8BFDF98-15E5-44C4-990F-E58915DEEAC3}" type="presParOf" srcId="{EC0A0850-05D9-4E2A-A749-DDBEBA86051B}" destId="{1C3386E6-703C-41C4-8857-247152FA44BC}" srcOrd="6" destOrd="0" presId="urn:microsoft.com/office/officeart/2005/8/layout/radial6"/>
    <dgm:cxn modelId="{20D7EB49-EF57-475E-A9CE-B3EF0C9082B9}" type="presParOf" srcId="{EC0A0850-05D9-4E2A-A749-DDBEBA86051B}" destId="{295FEED0-F4C8-4E1E-964C-E3609F6077D3}" srcOrd="7" destOrd="0" presId="urn:microsoft.com/office/officeart/2005/8/layout/radial6"/>
    <dgm:cxn modelId="{5341DBC0-276F-446A-BECF-9117F605A459}" type="presParOf" srcId="{EC0A0850-05D9-4E2A-A749-DDBEBA86051B}" destId="{71E57047-31C8-4CB4-B930-21C6D6D86FE2}" srcOrd="8" destOrd="0" presId="urn:microsoft.com/office/officeart/2005/8/layout/radial6"/>
    <dgm:cxn modelId="{7911F1DF-59BB-4471-B0AE-C0778B56D4E9}" type="presParOf" srcId="{EC0A0850-05D9-4E2A-A749-DDBEBA86051B}" destId="{EB01E7C7-7CF5-4093-929F-02B3DE5A66CD}" srcOrd="9" destOrd="0" presId="urn:microsoft.com/office/officeart/2005/8/layout/radial6"/>
    <dgm:cxn modelId="{EE5939C7-8EE0-4778-B628-E40977C762EB}" type="presParOf" srcId="{EC0A0850-05D9-4E2A-A749-DDBEBA86051B}" destId="{465A17A5-EAC0-4EF4-8098-26EA1223DCA2}" srcOrd="10" destOrd="0" presId="urn:microsoft.com/office/officeart/2005/8/layout/radial6"/>
    <dgm:cxn modelId="{45E2A59F-F764-4335-9BC6-657D4D7A697E}" type="presParOf" srcId="{EC0A0850-05D9-4E2A-A749-DDBEBA86051B}" destId="{01D649D3-C719-42A1-806B-A04DF8846E48}" srcOrd="11" destOrd="0" presId="urn:microsoft.com/office/officeart/2005/8/layout/radial6"/>
    <dgm:cxn modelId="{94A736B7-7699-4496-894C-29EAA2C94FDA}" type="presParOf" srcId="{EC0A0850-05D9-4E2A-A749-DDBEBA86051B}" destId="{6D493BC7-D30E-4E6A-9CE5-32141DDFA738}" srcOrd="12" destOrd="0" presId="urn:microsoft.com/office/officeart/2005/8/layout/radial6"/>
    <dgm:cxn modelId="{CB05379B-30C1-4370-BDE0-EF8687A83345}" type="presParOf" srcId="{EC0A0850-05D9-4E2A-A749-DDBEBA86051B}" destId="{B541BDA0-10CC-4BD9-949C-74D1C63D5F46}" srcOrd="13" destOrd="0" presId="urn:microsoft.com/office/officeart/2005/8/layout/radial6"/>
    <dgm:cxn modelId="{3D59D759-8A70-422C-B5D3-BCB128F70D83}" type="presParOf" srcId="{EC0A0850-05D9-4E2A-A749-DDBEBA86051B}" destId="{473EAFF7-3EC0-473B-8124-3D40E1168A41}" srcOrd="14" destOrd="0" presId="urn:microsoft.com/office/officeart/2005/8/layout/radial6"/>
    <dgm:cxn modelId="{CAFDDE05-AFAE-4FFC-A90A-B40E3D21FA70}" type="presParOf" srcId="{EC0A0850-05D9-4E2A-A749-DDBEBA86051B}" destId="{CDDE83F2-728C-42B1-BF8D-80A068E21F98}" srcOrd="15" destOrd="0" presId="urn:microsoft.com/office/officeart/2005/8/layout/radial6"/>
    <dgm:cxn modelId="{340461A9-F3D9-4585-8918-1836AB64224D}" type="presParOf" srcId="{EC0A0850-05D9-4E2A-A749-DDBEBA86051B}" destId="{FD6E8D38-1C4B-4F5D-B0C9-E9D72CA0F2AF}" srcOrd="16" destOrd="0" presId="urn:microsoft.com/office/officeart/2005/8/layout/radial6"/>
    <dgm:cxn modelId="{ED6CEDB0-968B-4258-B501-91B1D504E51A}" type="presParOf" srcId="{EC0A0850-05D9-4E2A-A749-DDBEBA86051B}" destId="{8D0D1BF9-F71D-4CA3-94BF-56FD0903DA2F}" srcOrd="17" destOrd="0" presId="urn:microsoft.com/office/officeart/2005/8/layout/radial6"/>
    <dgm:cxn modelId="{68B3256B-98D7-48AF-B4F3-6B2575BA38EB}" type="presParOf" srcId="{EC0A0850-05D9-4E2A-A749-DDBEBA86051B}" destId="{9DEDE8E5-4B8F-4543-ADBD-B3E42C4F4881}" srcOrd="18" destOrd="0" presId="urn:microsoft.com/office/officeart/2005/8/layout/radial6"/>
    <dgm:cxn modelId="{CF8F4F55-B9AF-4BE8-A5CA-DC8336FE0985}" type="presParOf" srcId="{EC0A0850-05D9-4E2A-A749-DDBEBA86051B}" destId="{8F608470-2DE3-433A-9133-059EB405C505}" srcOrd="19" destOrd="0" presId="urn:microsoft.com/office/officeart/2005/8/layout/radial6"/>
    <dgm:cxn modelId="{7A51E567-296B-4017-9C5C-643EA476994C}" type="presParOf" srcId="{EC0A0850-05D9-4E2A-A749-DDBEBA86051B}" destId="{3F5477F3-EECA-4CB3-9AB0-658225E8026A}" srcOrd="20" destOrd="0" presId="urn:microsoft.com/office/officeart/2005/8/layout/radial6"/>
    <dgm:cxn modelId="{D2CC0CCA-E461-4FC1-AF8E-3D368A2F14AA}" type="presParOf" srcId="{EC0A0850-05D9-4E2A-A749-DDBEBA86051B}" destId="{E1B5E9A3-EB03-4DA3-82AC-D9074BC17365}" srcOrd="21" destOrd="0" presId="urn:microsoft.com/office/officeart/2005/8/layout/radial6"/>
    <dgm:cxn modelId="{9EB24974-09F7-46FA-A547-6554D24E4B1A}" type="presParOf" srcId="{EC0A0850-05D9-4E2A-A749-DDBEBA86051B}" destId="{5C7E1CDE-9E43-4980-9EB7-41E0368E6A5F}" srcOrd="22" destOrd="0" presId="urn:microsoft.com/office/officeart/2005/8/layout/radial6"/>
    <dgm:cxn modelId="{113B38C1-ED92-41E9-BFE9-20714DA9E378}" type="presParOf" srcId="{EC0A0850-05D9-4E2A-A749-DDBEBA86051B}" destId="{86CFFABB-F2CF-4C93-8201-E7BA51FABEC3}" srcOrd="23" destOrd="0" presId="urn:microsoft.com/office/officeart/2005/8/layout/radial6"/>
    <dgm:cxn modelId="{C42101DA-ACC8-473D-ABD3-FAF8ABD20415}" type="presParOf" srcId="{EC0A0850-05D9-4E2A-A749-DDBEBA86051B}" destId="{F56A1DD3-FC80-4522-8CA4-222F0160B65A}" srcOrd="24" destOrd="0" presId="urn:microsoft.com/office/officeart/2005/8/layout/radial6"/>
    <dgm:cxn modelId="{46C6E67A-76DE-4D0F-A014-E86CC4736F6B}" type="presParOf" srcId="{EC0A0850-05D9-4E2A-A749-DDBEBA86051B}" destId="{D3A0A0BA-86AB-4FD9-A16A-77BBCC007033}" srcOrd="25" destOrd="0" presId="urn:microsoft.com/office/officeart/2005/8/layout/radial6"/>
    <dgm:cxn modelId="{AA42CF32-9A39-4B19-BE8A-84A90D845307}" type="presParOf" srcId="{EC0A0850-05D9-4E2A-A749-DDBEBA86051B}" destId="{E7938546-CE0E-4856-ABA1-0DD98F8F6F0B}" srcOrd="26" destOrd="0" presId="urn:microsoft.com/office/officeart/2005/8/layout/radial6"/>
    <dgm:cxn modelId="{D60F6AC8-B719-433D-B57B-A217F18B5CA2}" type="presParOf" srcId="{EC0A0850-05D9-4E2A-A749-DDBEBA86051B}" destId="{475ECAA4-DF6C-4100-B1AB-5E01322AF3F1}" srcOrd="27" destOrd="0" presId="urn:microsoft.com/office/officeart/2005/8/layout/radial6"/>
    <dgm:cxn modelId="{B2ADF55E-8796-4CA1-AB8E-B56247863049}" type="presParOf" srcId="{EC0A0850-05D9-4E2A-A749-DDBEBA86051B}" destId="{E54C01EC-C1B2-4A68-B8C2-18D464897FA1}" srcOrd="28" destOrd="0" presId="urn:microsoft.com/office/officeart/2005/8/layout/radial6"/>
    <dgm:cxn modelId="{492867BB-F60D-4D86-9DCB-DB8C6E7AD320}" type="presParOf" srcId="{EC0A0850-05D9-4E2A-A749-DDBEBA86051B}" destId="{8320D967-6A6C-4C84-91CA-C132407C11E1}" srcOrd="29" destOrd="0" presId="urn:microsoft.com/office/officeart/2005/8/layout/radial6"/>
    <dgm:cxn modelId="{B679A44B-E58B-4BFF-B09A-122F25AC0061}" type="presParOf" srcId="{EC0A0850-05D9-4E2A-A749-DDBEBA86051B}" destId="{55BCDBA7-1CDD-4C7D-AF3C-812F189B60F9}" srcOrd="30" destOrd="0" presId="urn:microsoft.com/office/officeart/2005/8/layout/radial6"/>
    <dgm:cxn modelId="{592DE84C-188D-426B-B376-76E3EADE958E}" type="presParOf" srcId="{EC0A0850-05D9-4E2A-A749-DDBEBA86051B}" destId="{79281C2B-E671-48C8-86A9-34FEBEC3E36A}" srcOrd="31" destOrd="0" presId="urn:microsoft.com/office/officeart/2005/8/layout/radial6"/>
    <dgm:cxn modelId="{2C227058-4A1E-4EFD-B0F8-FEF3D92DB6A1}" type="presParOf" srcId="{EC0A0850-05D9-4E2A-A749-DDBEBA86051B}" destId="{BA8F50D1-AC39-49ED-9798-454C7A2EFB6F}" srcOrd="32" destOrd="0" presId="urn:microsoft.com/office/officeart/2005/8/layout/radial6"/>
    <dgm:cxn modelId="{0CCA43D4-9F71-4FF8-81D9-1E5D7416DCAA}" type="presParOf" srcId="{EC0A0850-05D9-4E2A-A749-DDBEBA86051B}" destId="{8BE4BC31-140B-4C6F-BC2A-C75B1CF68105}" srcOrd="33" destOrd="0" presId="urn:microsoft.com/office/officeart/2005/8/layout/radial6"/>
    <dgm:cxn modelId="{FD203C94-848E-47AF-8266-47610E484D2F}" type="presParOf" srcId="{EC0A0850-05D9-4E2A-A749-DDBEBA86051B}" destId="{5E7E0C27-6295-4C68-9ACA-2133407C449E}" srcOrd="34" destOrd="0" presId="urn:microsoft.com/office/officeart/2005/8/layout/radial6"/>
    <dgm:cxn modelId="{761F5D4C-25F0-433C-AECD-0435BD900A88}" type="presParOf" srcId="{EC0A0850-05D9-4E2A-A749-DDBEBA86051B}" destId="{3EA7100F-0322-4036-BB73-EA41FE55CD36}" srcOrd="35" destOrd="0" presId="urn:microsoft.com/office/officeart/2005/8/layout/radial6"/>
    <dgm:cxn modelId="{EEF41672-A7A3-46D8-ABD9-312EC0BC3882}" type="presParOf" srcId="{EC0A0850-05D9-4E2A-A749-DDBEBA86051B}" destId="{832C055E-7C05-4351-B2D4-87B6F481BD21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F29F6D-561E-4F49-ABD5-BDC11D2E583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606A86-8D70-4924-8AAC-B3621115C840}">
      <dgm:prSet phldrT="[Text]"/>
      <dgm:spPr/>
      <dgm:t>
        <a:bodyPr/>
        <a:lstStyle/>
        <a:p>
          <a:r>
            <a:rPr lang="en-US" dirty="0" smtClean="0"/>
            <a:t>Board Directives</a:t>
          </a:r>
          <a:endParaRPr lang="en-US" dirty="0"/>
        </a:p>
      </dgm:t>
    </dgm:pt>
    <dgm:pt modelId="{CB51F235-E1B1-4D6F-B550-3E6CFA22CFA4}" type="parTrans" cxnId="{420E6ADA-D5C2-4602-AF02-D07D919E7EE3}">
      <dgm:prSet/>
      <dgm:spPr/>
      <dgm:t>
        <a:bodyPr/>
        <a:lstStyle/>
        <a:p>
          <a:endParaRPr lang="en-US"/>
        </a:p>
      </dgm:t>
    </dgm:pt>
    <dgm:pt modelId="{4B1223B5-246D-4C77-8251-20BB6D74204C}" type="sibTrans" cxnId="{420E6ADA-D5C2-4602-AF02-D07D919E7EE3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7FC1C3C7-FAB8-42E4-858D-536C3E93C7C9}">
      <dgm:prSet/>
      <dgm:spPr/>
      <dgm:t>
        <a:bodyPr/>
        <a:lstStyle/>
        <a:p>
          <a:r>
            <a:rPr lang="en-US" dirty="0" smtClean="0"/>
            <a:t>Budget Guidelines</a:t>
          </a:r>
          <a:endParaRPr lang="en-US" dirty="0"/>
        </a:p>
      </dgm:t>
    </dgm:pt>
    <dgm:pt modelId="{F2C00584-6F4A-4873-B624-26891EBF8C47}" type="parTrans" cxnId="{280B2C5B-E762-44DD-AB04-34C04CC20C83}">
      <dgm:prSet/>
      <dgm:spPr/>
      <dgm:t>
        <a:bodyPr/>
        <a:lstStyle/>
        <a:p>
          <a:endParaRPr lang="en-US"/>
        </a:p>
      </dgm:t>
    </dgm:pt>
    <dgm:pt modelId="{48555B50-9A16-4AD7-8D0E-E13DF501B383}" type="sibTrans" cxnId="{280B2C5B-E762-44DD-AB04-34C04CC20C83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4452A7FA-21E5-4FBF-9924-C480A3363686}">
      <dgm:prSet/>
      <dgm:spPr/>
      <dgm:t>
        <a:bodyPr/>
        <a:lstStyle/>
        <a:p>
          <a:r>
            <a:rPr lang="en-US" dirty="0" smtClean="0"/>
            <a:t>Tentative State Budget</a:t>
          </a:r>
          <a:endParaRPr lang="en-US" dirty="0"/>
        </a:p>
      </dgm:t>
    </dgm:pt>
    <dgm:pt modelId="{7B60B488-AA16-4E95-8EB3-E108E4497223}" type="parTrans" cxnId="{E8EBBD93-276A-4C20-A38E-FF5574185E12}">
      <dgm:prSet/>
      <dgm:spPr/>
      <dgm:t>
        <a:bodyPr/>
        <a:lstStyle/>
        <a:p>
          <a:endParaRPr lang="en-US"/>
        </a:p>
      </dgm:t>
    </dgm:pt>
    <dgm:pt modelId="{2197B601-F51D-4884-9D43-F442A94E595A}" type="sibTrans" cxnId="{E8EBBD93-276A-4C20-A38E-FF5574185E1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8B38D4B-A94E-47FE-9637-2B080F4781CB}">
      <dgm:prSet/>
      <dgm:spPr/>
      <dgm:t>
        <a:bodyPr/>
        <a:lstStyle/>
        <a:p>
          <a:r>
            <a:rPr lang="en-US" dirty="0" smtClean="0"/>
            <a:t>Forecast from Various Groups</a:t>
          </a:r>
          <a:endParaRPr lang="en-US" dirty="0"/>
        </a:p>
      </dgm:t>
    </dgm:pt>
    <dgm:pt modelId="{655E65B1-3245-429E-A2FD-9EF9DC37E5DE}" type="parTrans" cxnId="{63084412-61D5-4159-BCAF-0180FCC1318A}">
      <dgm:prSet/>
      <dgm:spPr/>
      <dgm:t>
        <a:bodyPr/>
        <a:lstStyle/>
        <a:p>
          <a:endParaRPr lang="en-US"/>
        </a:p>
      </dgm:t>
    </dgm:pt>
    <dgm:pt modelId="{A5C5102F-0148-4A0D-B7AA-6137CBB06B12}" type="sibTrans" cxnId="{63084412-61D5-4159-BCAF-0180FCC1318A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1924DD51-DABD-4BEC-959C-0433469ACB3D}">
      <dgm:prSet/>
      <dgm:spPr/>
      <dgm:t>
        <a:bodyPr/>
        <a:lstStyle/>
        <a:p>
          <a:r>
            <a:rPr lang="en-US" dirty="0" smtClean="0"/>
            <a:t>May Revised State Budget</a:t>
          </a:r>
          <a:endParaRPr lang="en-US" dirty="0"/>
        </a:p>
      </dgm:t>
    </dgm:pt>
    <dgm:pt modelId="{D77E300F-42B3-4E14-91DC-B5327B31ED95}" type="parTrans" cxnId="{B6233BBE-2B78-4AF8-B319-EB121D2B39BB}">
      <dgm:prSet/>
      <dgm:spPr/>
      <dgm:t>
        <a:bodyPr/>
        <a:lstStyle/>
        <a:p>
          <a:endParaRPr lang="en-US"/>
        </a:p>
      </dgm:t>
    </dgm:pt>
    <dgm:pt modelId="{0814C579-AC11-4113-8B07-17C6B21D1F98}" type="sibTrans" cxnId="{B6233BBE-2B78-4AF8-B319-EB121D2B39BB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A24B009F-B048-402C-AD0B-95394053DEC1}">
      <dgm:prSet/>
      <dgm:spPr/>
      <dgm:t>
        <a:bodyPr/>
        <a:lstStyle/>
        <a:p>
          <a:r>
            <a:rPr lang="en-US" dirty="0" smtClean="0"/>
            <a:t>Budget Assumptions</a:t>
          </a:r>
          <a:endParaRPr lang="en-US" dirty="0"/>
        </a:p>
      </dgm:t>
    </dgm:pt>
    <dgm:pt modelId="{1ADACE23-F7CF-4565-8196-AAE574BADBFE}" type="parTrans" cxnId="{989A6D96-2569-43BC-B6C8-62FFA4AF4C84}">
      <dgm:prSet/>
      <dgm:spPr/>
      <dgm:t>
        <a:bodyPr/>
        <a:lstStyle/>
        <a:p>
          <a:endParaRPr lang="en-US"/>
        </a:p>
      </dgm:t>
    </dgm:pt>
    <dgm:pt modelId="{6E7B1176-4E72-4C5E-AEE7-5BDCAEBA2F7D}" type="sibTrans" cxnId="{989A6D96-2569-43BC-B6C8-62FFA4AF4C8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A5170D9A-F2E8-4AEE-A6EA-068C1D195661}">
      <dgm:prSet/>
      <dgm:spPr/>
      <dgm:t>
        <a:bodyPr/>
        <a:lstStyle/>
        <a:p>
          <a:r>
            <a:rPr lang="en-US" smtClean="0"/>
            <a:t>Program Review</a:t>
          </a:r>
          <a:endParaRPr lang="en-US" dirty="0"/>
        </a:p>
      </dgm:t>
    </dgm:pt>
    <dgm:pt modelId="{FFB0607A-CB15-477A-AF70-4732C5E88DA4}" type="parTrans" cxnId="{E96F1FF4-5EEC-4BB0-B2DA-373315D7DF53}">
      <dgm:prSet/>
      <dgm:spPr/>
      <dgm:t>
        <a:bodyPr/>
        <a:lstStyle/>
        <a:p>
          <a:endParaRPr lang="en-US"/>
        </a:p>
      </dgm:t>
    </dgm:pt>
    <dgm:pt modelId="{5C30EB07-8E5E-49E2-9655-6704F3F54D54}" type="sibTrans" cxnId="{E96F1FF4-5EEC-4BB0-B2DA-373315D7DF5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0F24518-7A12-4341-B4D4-358BC0530336}" type="pres">
      <dgm:prSet presAssocID="{4FF29F6D-561E-4F49-ABD5-BDC11D2E58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86699-F0A5-464D-8FEB-D9B76826A5A6}" type="pres">
      <dgm:prSet presAssocID="{6E606A86-8D70-4924-8AAC-B3621115C84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508F-FB5B-43A3-8A35-236025B0B418}" type="pres">
      <dgm:prSet presAssocID="{6E606A86-8D70-4924-8AAC-B3621115C840}" presName="spNode" presStyleCnt="0"/>
      <dgm:spPr/>
    </dgm:pt>
    <dgm:pt modelId="{48FE1109-AFBA-4FF0-A43B-9825E3469727}" type="pres">
      <dgm:prSet presAssocID="{4B1223B5-246D-4C77-8251-20BB6D74204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1DB6B19-CD2C-4F8C-83DD-368273CE8206}" type="pres">
      <dgm:prSet presAssocID="{7FC1C3C7-FAB8-42E4-858D-536C3E93C7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A4570-0D5E-4EEE-A15F-1CA6124D0139}" type="pres">
      <dgm:prSet presAssocID="{7FC1C3C7-FAB8-42E4-858D-536C3E93C7C9}" presName="spNode" presStyleCnt="0"/>
      <dgm:spPr/>
    </dgm:pt>
    <dgm:pt modelId="{E39D5166-5FCA-4AC2-A696-FE67C17605EE}" type="pres">
      <dgm:prSet presAssocID="{48555B50-9A16-4AD7-8D0E-E13DF501B383}" presName="sibTrans" presStyleLbl="sibTrans1D1" presStyleIdx="1" presStyleCnt="7"/>
      <dgm:spPr/>
      <dgm:t>
        <a:bodyPr/>
        <a:lstStyle/>
        <a:p>
          <a:endParaRPr lang="en-US"/>
        </a:p>
      </dgm:t>
    </dgm:pt>
    <dgm:pt modelId="{53FF799B-57BE-4ABC-BDAB-31EF8ABBFBE9}" type="pres">
      <dgm:prSet presAssocID="{A5170D9A-F2E8-4AEE-A6EA-068C1D1956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AFD6C-D70B-4ABC-AA28-0BBC30C22258}" type="pres">
      <dgm:prSet presAssocID="{A5170D9A-F2E8-4AEE-A6EA-068C1D195661}" presName="spNode" presStyleCnt="0"/>
      <dgm:spPr/>
    </dgm:pt>
    <dgm:pt modelId="{405A7388-A627-4F34-9052-6687064B87E9}" type="pres">
      <dgm:prSet presAssocID="{5C30EB07-8E5E-49E2-9655-6704F3F54D54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00BFF4C-0C77-4370-A695-35A843CF5992}" type="pres">
      <dgm:prSet presAssocID="{4452A7FA-21E5-4FBF-9924-C480A33636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3AD26-D06A-4956-B59A-139ADC9180D7}" type="pres">
      <dgm:prSet presAssocID="{4452A7FA-21E5-4FBF-9924-C480A3363686}" presName="spNode" presStyleCnt="0"/>
      <dgm:spPr/>
    </dgm:pt>
    <dgm:pt modelId="{69AC2BD9-A285-4A46-8D12-4B2957DDC453}" type="pres">
      <dgm:prSet presAssocID="{2197B601-F51D-4884-9D43-F442A94E595A}" presName="sibTrans" presStyleLbl="sibTrans1D1" presStyleIdx="3" presStyleCnt="7"/>
      <dgm:spPr/>
      <dgm:t>
        <a:bodyPr/>
        <a:lstStyle/>
        <a:p>
          <a:endParaRPr lang="en-US"/>
        </a:p>
      </dgm:t>
    </dgm:pt>
    <dgm:pt modelId="{36627244-3051-4FF6-B622-B6D8DD648D1A}" type="pres">
      <dgm:prSet presAssocID="{F8B38D4B-A94E-47FE-9637-2B080F4781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6F465-A1ED-4478-B98A-F4677B09DF1C}" type="pres">
      <dgm:prSet presAssocID="{F8B38D4B-A94E-47FE-9637-2B080F4781CB}" presName="spNode" presStyleCnt="0"/>
      <dgm:spPr/>
    </dgm:pt>
    <dgm:pt modelId="{E342A465-17E6-4D9D-8015-223B6908FC96}" type="pres">
      <dgm:prSet presAssocID="{A5C5102F-0148-4A0D-B7AA-6137CBB06B1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F532B520-BDE6-4B22-BA0A-2D0837526F1F}" type="pres">
      <dgm:prSet presAssocID="{1924DD51-DABD-4BEC-959C-0433469ACB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F198B-EFFE-4FA5-9092-E4FCA9695D9C}" type="pres">
      <dgm:prSet presAssocID="{1924DD51-DABD-4BEC-959C-0433469ACB3D}" presName="spNode" presStyleCnt="0"/>
      <dgm:spPr/>
    </dgm:pt>
    <dgm:pt modelId="{239D39BD-448F-41D5-BACE-830724BCAC57}" type="pres">
      <dgm:prSet presAssocID="{0814C579-AC11-4113-8B07-17C6B21D1F98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3854C5F-E786-4476-8A2B-499BE853824A}" type="pres">
      <dgm:prSet presAssocID="{A24B009F-B048-402C-AD0B-95394053DEC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B013B-5E6C-4DE7-A51A-5370799E061C}" type="pres">
      <dgm:prSet presAssocID="{A24B009F-B048-402C-AD0B-95394053DEC1}" presName="spNode" presStyleCnt="0"/>
      <dgm:spPr/>
    </dgm:pt>
    <dgm:pt modelId="{F7B1A79F-FB7C-457D-8C9B-BC5A484CA36F}" type="pres">
      <dgm:prSet presAssocID="{6E7B1176-4E72-4C5E-AEE7-5BDCAEBA2F7D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C85266E6-9BDE-4457-91A5-0413978A7E5F}" type="presOf" srcId="{F8B38D4B-A94E-47FE-9637-2B080F4781CB}" destId="{36627244-3051-4FF6-B622-B6D8DD648D1A}" srcOrd="0" destOrd="0" presId="urn:microsoft.com/office/officeart/2005/8/layout/cycle5"/>
    <dgm:cxn modelId="{311811F7-7E25-4A40-B172-9206B2CE2A17}" type="presOf" srcId="{A24B009F-B048-402C-AD0B-95394053DEC1}" destId="{63854C5F-E786-4476-8A2B-499BE853824A}" srcOrd="0" destOrd="0" presId="urn:microsoft.com/office/officeart/2005/8/layout/cycle5"/>
    <dgm:cxn modelId="{B6233BBE-2B78-4AF8-B319-EB121D2B39BB}" srcId="{4FF29F6D-561E-4F49-ABD5-BDC11D2E5839}" destId="{1924DD51-DABD-4BEC-959C-0433469ACB3D}" srcOrd="5" destOrd="0" parTransId="{D77E300F-42B3-4E14-91DC-B5327B31ED95}" sibTransId="{0814C579-AC11-4113-8B07-17C6B21D1F98}"/>
    <dgm:cxn modelId="{B3571335-3AFC-4141-A82C-DA6ABFA68492}" type="presOf" srcId="{A5C5102F-0148-4A0D-B7AA-6137CBB06B12}" destId="{E342A465-17E6-4D9D-8015-223B6908FC96}" srcOrd="0" destOrd="0" presId="urn:microsoft.com/office/officeart/2005/8/layout/cycle5"/>
    <dgm:cxn modelId="{420E6ADA-D5C2-4602-AF02-D07D919E7EE3}" srcId="{4FF29F6D-561E-4F49-ABD5-BDC11D2E5839}" destId="{6E606A86-8D70-4924-8AAC-B3621115C840}" srcOrd="0" destOrd="0" parTransId="{CB51F235-E1B1-4D6F-B550-3E6CFA22CFA4}" sibTransId="{4B1223B5-246D-4C77-8251-20BB6D74204C}"/>
    <dgm:cxn modelId="{E96F1FF4-5EEC-4BB0-B2DA-373315D7DF53}" srcId="{4FF29F6D-561E-4F49-ABD5-BDC11D2E5839}" destId="{A5170D9A-F2E8-4AEE-A6EA-068C1D195661}" srcOrd="2" destOrd="0" parTransId="{FFB0607A-CB15-477A-AF70-4732C5E88DA4}" sibTransId="{5C30EB07-8E5E-49E2-9655-6704F3F54D54}"/>
    <dgm:cxn modelId="{13931559-623F-441D-A58B-4770A3B835C0}" type="presOf" srcId="{48555B50-9A16-4AD7-8D0E-E13DF501B383}" destId="{E39D5166-5FCA-4AC2-A696-FE67C17605EE}" srcOrd="0" destOrd="0" presId="urn:microsoft.com/office/officeart/2005/8/layout/cycle5"/>
    <dgm:cxn modelId="{4C9E97CC-B3DD-4BD8-91A5-951CE6AFDC87}" type="presOf" srcId="{6E7B1176-4E72-4C5E-AEE7-5BDCAEBA2F7D}" destId="{F7B1A79F-FB7C-457D-8C9B-BC5A484CA36F}" srcOrd="0" destOrd="0" presId="urn:microsoft.com/office/officeart/2005/8/layout/cycle5"/>
    <dgm:cxn modelId="{E8EBBD93-276A-4C20-A38E-FF5574185E12}" srcId="{4FF29F6D-561E-4F49-ABD5-BDC11D2E5839}" destId="{4452A7FA-21E5-4FBF-9924-C480A3363686}" srcOrd="3" destOrd="0" parTransId="{7B60B488-AA16-4E95-8EB3-E108E4497223}" sibTransId="{2197B601-F51D-4884-9D43-F442A94E595A}"/>
    <dgm:cxn modelId="{1887E0F3-E570-4C57-B92C-832B4A8B04EC}" type="presOf" srcId="{4B1223B5-246D-4C77-8251-20BB6D74204C}" destId="{48FE1109-AFBA-4FF0-A43B-9825E3469727}" srcOrd="0" destOrd="0" presId="urn:microsoft.com/office/officeart/2005/8/layout/cycle5"/>
    <dgm:cxn modelId="{F1DA77C1-3B8E-45DE-8885-B9A3D3AAE182}" type="presOf" srcId="{4FF29F6D-561E-4F49-ABD5-BDC11D2E5839}" destId="{20F24518-7A12-4341-B4D4-358BC0530336}" srcOrd="0" destOrd="0" presId="urn:microsoft.com/office/officeart/2005/8/layout/cycle5"/>
    <dgm:cxn modelId="{20242B56-8E16-4BB5-9873-272EA249BFFD}" type="presOf" srcId="{4452A7FA-21E5-4FBF-9924-C480A3363686}" destId="{700BFF4C-0C77-4370-A695-35A843CF5992}" srcOrd="0" destOrd="0" presId="urn:microsoft.com/office/officeart/2005/8/layout/cycle5"/>
    <dgm:cxn modelId="{989A6D96-2569-43BC-B6C8-62FFA4AF4C84}" srcId="{4FF29F6D-561E-4F49-ABD5-BDC11D2E5839}" destId="{A24B009F-B048-402C-AD0B-95394053DEC1}" srcOrd="6" destOrd="0" parTransId="{1ADACE23-F7CF-4565-8196-AAE574BADBFE}" sibTransId="{6E7B1176-4E72-4C5E-AEE7-5BDCAEBA2F7D}"/>
    <dgm:cxn modelId="{6DB4E51D-47CB-4762-8797-408DD06A0513}" type="presOf" srcId="{1924DD51-DABD-4BEC-959C-0433469ACB3D}" destId="{F532B520-BDE6-4B22-BA0A-2D0837526F1F}" srcOrd="0" destOrd="0" presId="urn:microsoft.com/office/officeart/2005/8/layout/cycle5"/>
    <dgm:cxn modelId="{3A40F199-B613-4440-97A8-6410F35A69A9}" type="presOf" srcId="{6E606A86-8D70-4924-8AAC-B3621115C840}" destId="{F4986699-F0A5-464D-8FEB-D9B76826A5A6}" srcOrd="0" destOrd="0" presId="urn:microsoft.com/office/officeart/2005/8/layout/cycle5"/>
    <dgm:cxn modelId="{55AFD657-8342-40F3-B26E-3FC16AE7F80C}" type="presOf" srcId="{0814C579-AC11-4113-8B07-17C6B21D1F98}" destId="{239D39BD-448F-41D5-BACE-830724BCAC57}" srcOrd="0" destOrd="0" presId="urn:microsoft.com/office/officeart/2005/8/layout/cycle5"/>
    <dgm:cxn modelId="{63084412-61D5-4159-BCAF-0180FCC1318A}" srcId="{4FF29F6D-561E-4F49-ABD5-BDC11D2E5839}" destId="{F8B38D4B-A94E-47FE-9637-2B080F4781CB}" srcOrd="4" destOrd="0" parTransId="{655E65B1-3245-429E-A2FD-9EF9DC37E5DE}" sibTransId="{A5C5102F-0148-4A0D-B7AA-6137CBB06B12}"/>
    <dgm:cxn modelId="{280B2C5B-E762-44DD-AB04-34C04CC20C83}" srcId="{4FF29F6D-561E-4F49-ABD5-BDC11D2E5839}" destId="{7FC1C3C7-FAB8-42E4-858D-536C3E93C7C9}" srcOrd="1" destOrd="0" parTransId="{F2C00584-6F4A-4873-B624-26891EBF8C47}" sibTransId="{48555B50-9A16-4AD7-8D0E-E13DF501B383}"/>
    <dgm:cxn modelId="{99757373-15A2-48B0-BCAF-F9D0A91437C4}" type="presOf" srcId="{7FC1C3C7-FAB8-42E4-858D-536C3E93C7C9}" destId="{41DB6B19-CD2C-4F8C-83DD-368273CE8206}" srcOrd="0" destOrd="0" presId="urn:microsoft.com/office/officeart/2005/8/layout/cycle5"/>
    <dgm:cxn modelId="{5D462F76-FCFC-4DA5-BAC2-BA21587747C5}" type="presOf" srcId="{2197B601-F51D-4884-9D43-F442A94E595A}" destId="{69AC2BD9-A285-4A46-8D12-4B2957DDC453}" srcOrd="0" destOrd="0" presId="urn:microsoft.com/office/officeart/2005/8/layout/cycle5"/>
    <dgm:cxn modelId="{B28969DD-8D17-4A0B-9289-7D66BEB3078D}" type="presOf" srcId="{5C30EB07-8E5E-49E2-9655-6704F3F54D54}" destId="{405A7388-A627-4F34-9052-6687064B87E9}" srcOrd="0" destOrd="0" presId="urn:microsoft.com/office/officeart/2005/8/layout/cycle5"/>
    <dgm:cxn modelId="{F9E0D2E0-55F8-4143-8572-C5980455E3A0}" type="presOf" srcId="{A5170D9A-F2E8-4AEE-A6EA-068C1D195661}" destId="{53FF799B-57BE-4ABC-BDAB-31EF8ABBFBE9}" srcOrd="0" destOrd="0" presId="urn:microsoft.com/office/officeart/2005/8/layout/cycle5"/>
    <dgm:cxn modelId="{C20FBD05-7B39-4B36-8E91-CB9E193B4D21}" type="presParOf" srcId="{20F24518-7A12-4341-B4D4-358BC0530336}" destId="{F4986699-F0A5-464D-8FEB-D9B76826A5A6}" srcOrd="0" destOrd="0" presId="urn:microsoft.com/office/officeart/2005/8/layout/cycle5"/>
    <dgm:cxn modelId="{BAF8002E-2DEE-480B-8152-96A01BEAACC8}" type="presParOf" srcId="{20F24518-7A12-4341-B4D4-358BC0530336}" destId="{9B0B508F-FB5B-43A3-8A35-236025B0B418}" srcOrd="1" destOrd="0" presId="urn:microsoft.com/office/officeart/2005/8/layout/cycle5"/>
    <dgm:cxn modelId="{B9A32029-755F-4987-B8DE-8D27F50B3713}" type="presParOf" srcId="{20F24518-7A12-4341-B4D4-358BC0530336}" destId="{48FE1109-AFBA-4FF0-A43B-9825E3469727}" srcOrd="2" destOrd="0" presId="urn:microsoft.com/office/officeart/2005/8/layout/cycle5"/>
    <dgm:cxn modelId="{EFFF83B8-860D-4DBC-9C61-6202B4850D43}" type="presParOf" srcId="{20F24518-7A12-4341-B4D4-358BC0530336}" destId="{41DB6B19-CD2C-4F8C-83DD-368273CE8206}" srcOrd="3" destOrd="0" presId="urn:microsoft.com/office/officeart/2005/8/layout/cycle5"/>
    <dgm:cxn modelId="{27991068-2E13-4A08-9D4F-BEB8AB678F1D}" type="presParOf" srcId="{20F24518-7A12-4341-B4D4-358BC0530336}" destId="{562A4570-0D5E-4EEE-A15F-1CA6124D0139}" srcOrd="4" destOrd="0" presId="urn:microsoft.com/office/officeart/2005/8/layout/cycle5"/>
    <dgm:cxn modelId="{217472CD-002E-4ECC-ABC8-FA21B4074309}" type="presParOf" srcId="{20F24518-7A12-4341-B4D4-358BC0530336}" destId="{E39D5166-5FCA-4AC2-A696-FE67C17605EE}" srcOrd="5" destOrd="0" presId="urn:microsoft.com/office/officeart/2005/8/layout/cycle5"/>
    <dgm:cxn modelId="{13113B28-9CDA-434B-B68C-5CDC96CF9B72}" type="presParOf" srcId="{20F24518-7A12-4341-B4D4-358BC0530336}" destId="{53FF799B-57BE-4ABC-BDAB-31EF8ABBFBE9}" srcOrd="6" destOrd="0" presId="urn:microsoft.com/office/officeart/2005/8/layout/cycle5"/>
    <dgm:cxn modelId="{BF2049AF-522E-41A0-A4AD-9B95AA0575BC}" type="presParOf" srcId="{20F24518-7A12-4341-B4D4-358BC0530336}" destId="{ED7AFD6C-D70B-4ABC-AA28-0BBC30C22258}" srcOrd="7" destOrd="0" presId="urn:microsoft.com/office/officeart/2005/8/layout/cycle5"/>
    <dgm:cxn modelId="{1F56D683-6D18-4BF6-943A-6C09965202D4}" type="presParOf" srcId="{20F24518-7A12-4341-B4D4-358BC0530336}" destId="{405A7388-A627-4F34-9052-6687064B87E9}" srcOrd="8" destOrd="0" presId="urn:microsoft.com/office/officeart/2005/8/layout/cycle5"/>
    <dgm:cxn modelId="{A3083F7C-F5A9-460C-A53F-19A87C60556A}" type="presParOf" srcId="{20F24518-7A12-4341-B4D4-358BC0530336}" destId="{700BFF4C-0C77-4370-A695-35A843CF5992}" srcOrd="9" destOrd="0" presId="urn:microsoft.com/office/officeart/2005/8/layout/cycle5"/>
    <dgm:cxn modelId="{5FCC0582-905B-4D37-ABBF-22032B33FAD0}" type="presParOf" srcId="{20F24518-7A12-4341-B4D4-358BC0530336}" destId="{97E3AD26-D06A-4956-B59A-139ADC9180D7}" srcOrd="10" destOrd="0" presId="urn:microsoft.com/office/officeart/2005/8/layout/cycle5"/>
    <dgm:cxn modelId="{EBA87EC4-6743-4D5F-8942-6D1790DACFBA}" type="presParOf" srcId="{20F24518-7A12-4341-B4D4-358BC0530336}" destId="{69AC2BD9-A285-4A46-8D12-4B2957DDC453}" srcOrd="11" destOrd="0" presId="urn:microsoft.com/office/officeart/2005/8/layout/cycle5"/>
    <dgm:cxn modelId="{C3241E92-EA6F-45D4-90E4-EB04555C7C3E}" type="presParOf" srcId="{20F24518-7A12-4341-B4D4-358BC0530336}" destId="{36627244-3051-4FF6-B622-B6D8DD648D1A}" srcOrd="12" destOrd="0" presId="urn:microsoft.com/office/officeart/2005/8/layout/cycle5"/>
    <dgm:cxn modelId="{04607513-827D-4E46-B08A-36D6018D4A69}" type="presParOf" srcId="{20F24518-7A12-4341-B4D4-358BC0530336}" destId="{92D6F465-A1ED-4478-B98A-F4677B09DF1C}" srcOrd="13" destOrd="0" presId="urn:microsoft.com/office/officeart/2005/8/layout/cycle5"/>
    <dgm:cxn modelId="{84C9337A-96AB-4EE9-84D2-00B3DEFE90EE}" type="presParOf" srcId="{20F24518-7A12-4341-B4D4-358BC0530336}" destId="{E342A465-17E6-4D9D-8015-223B6908FC96}" srcOrd="14" destOrd="0" presId="urn:microsoft.com/office/officeart/2005/8/layout/cycle5"/>
    <dgm:cxn modelId="{F6DFCF5D-2508-408E-844D-B99A46C58BDF}" type="presParOf" srcId="{20F24518-7A12-4341-B4D4-358BC0530336}" destId="{F532B520-BDE6-4B22-BA0A-2D0837526F1F}" srcOrd="15" destOrd="0" presId="urn:microsoft.com/office/officeart/2005/8/layout/cycle5"/>
    <dgm:cxn modelId="{DACDC479-76E2-43F7-8757-5C1B43C35934}" type="presParOf" srcId="{20F24518-7A12-4341-B4D4-358BC0530336}" destId="{464F198B-EFFE-4FA5-9092-E4FCA9695D9C}" srcOrd="16" destOrd="0" presId="urn:microsoft.com/office/officeart/2005/8/layout/cycle5"/>
    <dgm:cxn modelId="{16D4FCEA-3945-48F4-A747-2A09E2CA5B95}" type="presParOf" srcId="{20F24518-7A12-4341-B4D4-358BC0530336}" destId="{239D39BD-448F-41D5-BACE-830724BCAC57}" srcOrd="17" destOrd="0" presId="urn:microsoft.com/office/officeart/2005/8/layout/cycle5"/>
    <dgm:cxn modelId="{EAC28818-956E-404F-89C8-791D6E679D3E}" type="presParOf" srcId="{20F24518-7A12-4341-B4D4-358BC0530336}" destId="{63854C5F-E786-4476-8A2B-499BE853824A}" srcOrd="18" destOrd="0" presId="urn:microsoft.com/office/officeart/2005/8/layout/cycle5"/>
    <dgm:cxn modelId="{73D7B9CF-9FA7-4E0D-BCC6-3E61FBAE5911}" type="presParOf" srcId="{20F24518-7A12-4341-B4D4-358BC0530336}" destId="{E4DB013B-5E6C-4DE7-A51A-5370799E061C}" srcOrd="19" destOrd="0" presId="urn:microsoft.com/office/officeart/2005/8/layout/cycle5"/>
    <dgm:cxn modelId="{1390EC47-B838-4C5F-870B-8C932CA6896A}" type="presParOf" srcId="{20F24518-7A12-4341-B4D4-358BC0530336}" destId="{F7B1A79F-FB7C-457D-8C9B-BC5A484CA36F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285E56-ECA8-43F5-BC10-E5B538CA1F1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7E1FEE-B10A-4B61-BD81-8ECD407D0979}">
      <dgm:prSet phldrT="[Text]"/>
      <dgm:spPr/>
      <dgm:t>
        <a:bodyPr/>
        <a:lstStyle/>
        <a:p>
          <a:r>
            <a:rPr lang="en-US" dirty="0" smtClean="0"/>
            <a:t>Budget Development</a:t>
          </a:r>
          <a:endParaRPr lang="en-US" dirty="0"/>
        </a:p>
      </dgm:t>
    </dgm:pt>
    <dgm:pt modelId="{B053364C-9DA5-4193-A87A-E70E2E705C47}" type="parTrans" cxnId="{C4D5F4F9-6C55-4E1D-B73F-99DE6D737EFF}">
      <dgm:prSet/>
      <dgm:spPr/>
      <dgm:t>
        <a:bodyPr/>
        <a:lstStyle/>
        <a:p>
          <a:endParaRPr lang="en-US"/>
        </a:p>
      </dgm:t>
    </dgm:pt>
    <dgm:pt modelId="{EBE8C366-8B53-41BE-8089-92E04453FBB9}" type="sibTrans" cxnId="{C4D5F4F9-6C55-4E1D-B73F-99DE6D737EFF}">
      <dgm:prSet/>
      <dgm:spPr/>
      <dgm:t>
        <a:bodyPr/>
        <a:lstStyle/>
        <a:p>
          <a:endParaRPr lang="en-US"/>
        </a:p>
      </dgm:t>
    </dgm:pt>
    <dgm:pt modelId="{1FDF6536-0684-4ED3-9898-5AD2926C8C25}">
      <dgm:prSet phldrT="[Text]"/>
      <dgm:spPr/>
      <dgm:t>
        <a:bodyPr/>
        <a:lstStyle/>
        <a:p>
          <a:r>
            <a:rPr lang="en-US" dirty="0" smtClean="0"/>
            <a:t>Board of Trustees</a:t>
          </a:r>
          <a:endParaRPr lang="en-US" dirty="0"/>
        </a:p>
      </dgm:t>
    </dgm:pt>
    <dgm:pt modelId="{01A1186A-767F-4755-B35B-3AEA14794C6B}" type="parTrans" cxnId="{3C7CCA42-DBA4-4102-B0CE-57950AEDB060}">
      <dgm:prSet/>
      <dgm:spPr/>
      <dgm:t>
        <a:bodyPr/>
        <a:lstStyle/>
        <a:p>
          <a:endParaRPr lang="en-US"/>
        </a:p>
      </dgm:t>
    </dgm:pt>
    <dgm:pt modelId="{B9F3FB50-7F07-4ACF-93A3-5A83B19D52DD}" type="sibTrans" cxnId="{3C7CCA42-DBA4-4102-B0CE-57950AEDB060}">
      <dgm:prSet/>
      <dgm:spPr/>
      <dgm:t>
        <a:bodyPr/>
        <a:lstStyle/>
        <a:p>
          <a:endParaRPr lang="en-US"/>
        </a:p>
      </dgm:t>
    </dgm:pt>
    <dgm:pt modelId="{627B67E3-2A1F-4816-A67E-7242CF6CA8E6}">
      <dgm:prSet phldrT="[Text]"/>
      <dgm:spPr/>
      <dgm:t>
        <a:bodyPr/>
        <a:lstStyle/>
        <a:p>
          <a:r>
            <a:rPr lang="en-US" dirty="0" smtClean="0"/>
            <a:t>Chancellor’s Cabinet</a:t>
          </a:r>
          <a:endParaRPr lang="en-US" dirty="0"/>
        </a:p>
      </dgm:t>
    </dgm:pt>
    <dgm:pt modelId="{9205E1E1-2B5C-404F-91F9-907ED987C91E}" type="parTrans" cxnId="{53D9FD44-80C1-4AD7-81C7-F3F40A5B3919}">
      <dgm:prSet/>
      <dgm:spPr/>
      <dgm:t>
        <a:bodyPr/>
        <a:lstStyle/>
        <a:p>
          <a:endParaRPr lang="en-US"/>
        </a:p>
      </dgm:t>
    </dgm:pt>
    <dgm:pt modelId="{D2A43CA3-3864-47B1-B410-64896149FBFC}" type="sibTrans" cxnId="{53D9FD44-80C1-4AD7-81C7-F3F40A5B3919}">
      <dgm:prSet/>
      <dgm:spPr/>
      <dgm:t>
        <a:bodyPr/>
        <a:lstStyle/>
        <a:p>
          <a:endParaRPr lang="en-US"/>
        </a:p>
      </dgm:t>
    </dgm:pt>
    <dgm:pt modelId="{E29E1412-8E66-4321-87B5-CF723D761159}">
      <dgm:prSet phldrT="[Text]"/>
      <dgm:spPr/>
      <dgm:t>
        <a:bodyPr/>
        <a:lstStyle/>
        <a:p>
          <a:r>
            <a:rPr lang="en-US" dirty="0" smtClean="0"/>
            <a:t>Crafton Hills College</a:t>
          </a:r>
          <a:endParaRPr lang="en-US" dirty="0"/>
        </a:p>
      </dgm:t>
    </dgm:pt>
    <dgm:pt modelId="{6E0FF783-7196-43D6-80B2-DC912B0CB132}" type="parTrans" cxnId="{06F659D4-5CE3-48E0-8B60-5EFDAD345B03}">
      <dgm:prSet/>
      <dgm:spPr/>
      <dgm:t>
        <a:bodyPr/>
        <a:lstStyle/>
        <a:p>
          <a:endParaRPr lang="en-US"/>
        </a:p>
      </dgm:t>
    </dgm:pt>
    <dgm:pt modelId="{A0CC7986-6B93-4CF3-92B1-3579B2D9842E}" type="sibTrans" cxnId="{06F659D4-5CE3-48E0-8B60-5EFDAD345B03}">
      <dgm:prSet/>
      <dgm:spPr/>
      <dgm:t>
        <a:bodyPr/>
        <a:lstStyle/>
        <a:p>
          <a:endParaRPr lang="en-US"/>
        </a:p>
      </dgm:t>
    </dgm:pt>
    <dgm:pt modelId="{BBBE8EA9-1A97-430A-AAD1-636E2B752DC7}">
      <dgm:prSet phldrT="[Text]"/>
      <dgm:spPr/>
      <dgm:t>
        <a:bodyPr/>
        <a:lstStyle/>
        <a:p>
          <a:r>
            <a:rPr lang="en-US" dirty="0" smtClean="0"/>
            <a:t>KVCR</a:t>
          </a:r>
          <a:endParaRPr lang="en-US" dirty="0"/>
        </a:p>
      </dgm:t>
    </dgm:pt>
    <dgm:pt modelId="{B8FCA940-9D41-4A35-B643-776AE2CBC06C}" type="parTrans" cxnId="{4265C442-869A-495C-85D9-B10F3B758D80}">
      <dgm:prSet/>
      <dgm:spPr/>
      <dgm:t>
        <a:bodyPr/>
        <a:lstStyle/>
        <a:p>
          <a:endParaRPr lang="en-US"/>
        </a:p>
      </dgm:t>
    </dgm:pt>
    <dgm:pt modelId="{6A41565D-74A4-4D3E-A421-A0BA53114CCC}" type="sibTrans" cxnId="{4265C442-869A-495C-85D9-B10F3B758D80}">
      <dgm:prSet/>
      <dgm:spPr/>
      <dgm:t>
        <a:bodyPr/>
        <a:lstStyle/>
        <a:p>
          <a:endParaRPr lang="en-US"/>
        </a:p>
      </dgm:t>
    </dgm:pt>
    <dgm:pt modelId="{F9A80C58-4232-4183-8207-CA501DDB2AF4}">
      <dgm:prSet phldrT="[Text]"/>
      <dgm:spPr/>
      <dgm:t>
        <a:bodyPr/>
        <a:lstStyle/>
        <a:p>
          <a:r>
            <a:rPr lang="en-US" dirty="0" smtClean="0"/>
            <a:t>District Budget Committee</a:t>
          </a:r>
          <a:endParaRPr lang="en-US" dirty="0"/>
        </a:p>
      </dgm:t>
    </dgm:pt>
    <dgm:pt modelId="{8139577A-3B8F-45C8-AEED-623BDB37F0D0}" type="parTrans" cxnId="{164494CB-4665-4CC9-90C4-F313F062D109}">
      <dgm:prSet/>
      <dgm:spPr/>
      <dgm:t>
        <a:bodyPr/>
        <a:lstStyle/>
        <a:p>
          <a:endParaRPr lang="en-US"/>
        </a:p>
      </dgm:t>
    </dgm:pt>
    <dgm:pt modelId="{A313574B-ACBC-4A8D-9F4C-342391A9C04F}" type="sibTrans" cxnId="{164494CB-4665-4CC9-90C4-F313F062D109}">
      <dgm:prSet/>
      <dgm:spPr/>
      <dgm:t>
        <a:bodyPr/>
        <a:lstStyle/>
        <a:p>
          <a:endParaRPr lang="en-US"/>
        </a:p>
      </dgm:t>
    </dgm:pt>
    <dgm:pt modelId="{E69338AC-2D1A-4F31-82E1-0DE9C756EAFF}">
      <dgm:prSet phldrT="[Text]"/>
      <dgm:spPr/>
      <dgm:t>
        <a:bodyPr/>
        <a:lstStyle/>
        <a:p>
          <a:r>
            <a:rPr lang="en-US" dirty="0" smtClean="0"/>
            <a:t>College’s Budget Committees</a:t>
          </a:r>
          <a:endParaRPr lang="en-US" dirty="0"/>
        </a:p>
      </dgm:t>
    </dgm:pt>
    <dgm:pt modelId="{438B6D97-FE2E-4F50-BEA4-0D37E8BA0031}" type="parTrans" cxnId="{0984C10D-1E77-4800-8033-3823E95142EA}">
      <dgm:prSet/>
      <dgm:spPr/>
      <dgm:t>
        <a:bodyPr/>
        <a:lstStyle/>
        <a:p>
          <a:endParaRPr lang="en-US"/>
        </a:p>
      </dgm:t>
    </dgm:pt>
    <dgm:pt modelId="{E4FC68C1-1EC5-4DCF-A869-A29A6C9A103D}" type="sibTrans" cxnId="{0984C10D-1E77-4800-8033-3823E95142EA}">
      <dgm:prSet/>
      <dgm:spPr/>
      <dgm:t>
        <a:bodyPr/>
        <a:lstStyle/>
        <a:p>
          <a:endParaRPr lang="en-US"/>
        </a:p>
      </dgm:t>
    </dgm:pt>
    <dgm:pt modelId="{25D39F0F-81CA-47D2-9462-B2357032D153}">
      <dgm:prSet phldrT="[Text]"/>
      <dgm:spPr/>
      <dgm:t>
        <a:bodyPr/>
        <a:lstStyle/>
        <a:p>
          <a:r>
            <a:rPr lang="en-US" dirty="0" smtClean="0"/>
            <a:t>S.B. Valley College</a:t>
          </a:r>
          <a:endParaRPr lang="en-US" dirty="0"/>
        </a:p>
      </dgm:t>
    </dgm:pt>
    <dgm:pt modelId="{ADC7AE46-091D-4D57-B304-A54366F0BF0A}" type="parTrans" cxnId="{E663ECB2-A38A-4F96-AD0D-C8687B3639DD}">
      <dgm:prSet/>
      <dgm:spPr/>
      <dgm:t>
        <a:bodyPr/>
        <a:lstStyle/>
        <a:p>
          <a:endParaRPr lang="en-US"/>
        </a:p>
      </dgm:t>
    </dgm:pt>
    <dgm:pt modelId="{B02D6B53-71DF-445F-ACE5-010072F34751}" type="sibTrans" cxnId="{E663ECB2-A38A-4F96-AD0D-C8687B3639DD}">
      <dgm:prSet/>
      <dgm:spPr/>
      <dgm:t>
        <a:bodyPr/>
        <a:lstStyle/>
        <a:p>
          <a:endParaRPr lang="en-US"/>
        </a:p>
      </dgm:t>
    </dgm:pt>
    <dgm:pt modelId="{8A3E216B-F61E-4F81-852F-98EA58BC0CC2}">
      <dgm:prSet phldrT="[Text]"/>
      <dgm:spPr/>
      <dgm:t>
        <a:bodyPr/>
        <a:lstStyle/>
        <a:p>
          <a:r>
            <a:rPr lang="en-US" dirty="0" smtClean="0"/>
            <a:t>EDCT</a:t>
          </a:r>
          <a:endParaRPr lang="en-US" dirty="0"/>
        </a:p>
      </dgm:t>
    </dgm:pt>
    <dgm:pt modelId="{3FBF5765-8D01-4940-9A36-2A27B0C31D3C}" type="parTrans" cxnId="{141437D7-5DB1-4928-8672-F0A67ECA5650}">
      <dgm:prSet/>
      <dgm:spPr/>
      <dgm:t>
        <a:bodyPr/>
        <a:lstStyle/>
        <a:p>
          <a:endParaRPr lang="en-US"/>
        </a:p>
      </dgm:t>
    </dgm:pt>
    <dgm:pt modelId="{C3BCEF4E-2C0F-4AAE-92E3-EB62A18E90F7}" type="sibTrans" cxnId="{141437D7-5DB1-4928-8672-F0A67ECA5650}">
      <dgm:prSet/>
      <dgm:spPr/>
      <dgm:t>
        <a:bodyPr/>
        <a:lstStyle/>
        <a:p>
          <a:endParaRPr lang="en-US"/>
        </a:p>
      </dgm:t>
    </dgm:pt>
    <dgm:pt modelId="{BB94764B-5710-4F39-94D9-94AC42933E8B}">
      <dgm:prSet phldrT="[Text]"/>
      <dgm:spPr/>
      <dgm:t>
        <a:bodyPr/>
        <a:lstStyle/>
        <a:p>
          <a:r>
            <a:rPr lang="en-US" dirty="0" smtClean="0"/>
            <a:t>Fiscal Services</a:t>
          </a:r>
          <a:endParaRPr lang="en-US" dirty="0"/>
        </a:p>
      </dgm:t>
    </dgm:pt>
    <dgm:pt modelId="{93A19B37-BAE3-411E-ABF8-DD00E18D97C0}" type="parTrans" cxnId="{F0B47DC1-A8F2-45E6-A8F2-FA909579CAE0}">
      <dgm:prSet/>
      <dgm:spPr/>
      <dgm:t>
        <a:bodyPr/>
        <a:lstStyle/>
        <a:p>
          <a:endParaRPr lang="en-US"/>
        </a:p>
      </dgm:t>
    </dgm:pt>
    <dgm:pt modelId="{AA8CC003-4D2C-4D30-BE83-73CF0BCAEE92}" type="sibTrans" cxnId="{F0B47DC1-A8F2-45E6-A8F2-FA909579CAE0}">
      <dgm:prSet/>
      <dgm:spPr/>
      <dgm:t>
        <a:bodyPr/>
        <a:lstStyle/>
        <a:p>
          <a:endParaRPr lang="en-US"/>
        </a:p>
      </dgm:t>
    </dgm:pt>
    <dgm:pt modelId="{75C56683-659B-472D-BDA9-0F938F9C3223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CAB51793-F21F-4BBE-960C-1443BAE89E5B}" type="parTrans" cxnId="{8424182D-AAFA-4B29-862E-581876C1C858}">
      <dgm:prSet/>
      <dgm:spPr/>
      <dgm:t>
        <a:bodyPr/>
        <a:lstStyle/>
        <a:p>
          <a:endParaRPr lang="en-US"/>
        </a:p>
      </dgm:t>
    </dgm:pt>
    <dgm:pt modelId="{05A07C69-05C6-4690-B4E7-008D31BD820F}" type="sibTrans" cxnId="{8424182D-AAFA-4B29-862E-581876C1C858}">
      <dgm:prSet/>
      <dgm:spPr/>
      <dgm:t>
        <a:bodyPr/>
        <a:lstStyle/>
        <a:p>
          <a:endParaRPr lang="en-US"/>
        </a:p>
      </dgm:t>
    </dgm:pt>
    <dgm:pt modelId="{8B0D3835-700F-4EBE-9803-A37DC0E7816E}">
      <dgm:prSet phldrT="[Text]"/>
      <dgm:spPr/>
      <dgm:t>
        <a:bodyPr/>
        <a:lstStyle/>
        <a:p>
          <a:r>
            <a:rPr lang="en-US" dirty="0" smtClean="0"/>
            <a:t>TESS</a:t>
          </a:r>
          <a:endParaRPr lang="en-US" dirty="0"/>
        </a:p>
      </dgm:t>
    </dgm:pt>
    <dgm:pt modelId="{4DCDFCD0-434D-4DF5-B1BC-72F37DAB72CB}" type="parTrans" cxnId="{239C5335-1D68-477F-8FB1-9F4E0E543913}">
      <dgm:prSet/>
      <dgm:spPr/>
      <dgm:t>
        <a:bodyPr/>
        <a:lstStyle/>
        <a:p>
          <a:endParaRPr lang="en-US"/>
        </a:p>
      </dgm:t>
    </dgm:pt>
    <dgm:pt modelId="{ADB4650A-6212-42FD-B007-5E975AECC0F9}" type="sibTrans" cxnId="{239C5335-1D68-477F-8FB1-9F4E0E543913}">
      <dgm:prSet/>
      <dgm:spPr/>
      <dgm:t>
        <a:bodyPr/>
        <a:lstStyle/>
        <a:p>
          <a:endParaRPr lang="en-US"/>
        </a:p>
      </dgm:t>
    </dgm:pt>
    <dgm:pt modelId="{B0BC33E5-5C14-4A59-B23A-4AE91E3DEF4D}">
      <dgm:prSet phldrT="[Text]"/>
      <dgm:spPr/>
      <dgm:t>
        <a:bodyPr/>
        <a:lstStyle/>
        <a:p>
          <a:r>
            <a:rPr lang="en-US" dirty="0" smtClean="0"/>
            <a:t>Police Department</a:t>
          </a:r>
          <a:endParaRPr lang="en-US" dirty="0"/>
        </a:p>
      </dgm:t>
    </dgm:pt>
    <dgm:pt modelId="{2CF01EF3-5900-459F-A42D-729F6BB2C7FA}" type="parTrans" cxnId="{158B9DD8-633B-4EB4-89E7-BD5EF42FB8B2}">
      <dgm:prSet/>
      <dgm:spPr/>
      <dgm:t>
        <a:bodyPr/>
        <a:lstStyle/>
        <a:p>
          <a:endParaRPr lang="en-US"/>
        </a:p>
      </dgm:t>
    </dgm:pt>
    <dgm:pt modelId="{12611AED-233C-4C31-A069-59E008420916}" type="sibTrans" cxnId="{158B9DD8-633B-4EB4-89E7-BD5EF42FB8B2}">
      <dgm:prSet/>
      <dgm:spPr/>
      <dgm:t>
        <a:bodyPr/>
        <a:lstStyle/>
        <a:p>
          <a:endParaRPr lang="en-US"/>
        </a:p>
      </dgm:t>
    </dgm:pt>
    <dgm:pt modelId="{EC0A0850-05D9-4E2A-A749-DDBEBA86051B}" type="pres">
      <dgm:prSet presAssocID="{01285E56-ECA8-43F5-BC10-E5B538CA1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F33E0-121A-45A9-AEF4-0942425AA6AC}" type="pres">
      <dgm:prSet presAssocID="{047E1FEE-B10A-4B61-BD81-8ECD407D0979}" presName="centerShape" presStyleLbl="node0" presStyleIdx="0" presStyleCnt="1" custScaleX="188063" custScaleY="176491"/>
      <dgm:spPr/>
      <dgm:t>
        <a:bodyPr/>
        <a:lstStyle/>
        <a:p>
          <a:endParaRPr lang="en-US"/>
        </a:p>
      </dgm:t>
    </dgm:pt>
    <dgm:pt modelId="{9EDC69E2-E681-420D-9BBB-03C5701CFF93}" type="pres">
      <dgm:prSet presAssocID="{1FDF6536-0684-4ED3-9898-5AD2926C8C2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C878D-51D8-42AD-BA25-23760C0CF4F2}" type="pres">
      <dgm:prSet presAssocID="{1FDF6536-0684-4ED3-9898-5AD2926C8C25}" presName="dummy" presStyleCnt="0"/>
      <dgm:spPr/>
    </dgm:pt>
    <dgm:pt modelId="{37E5E250-D60E-41BE-9A8F-DCD24134D7AF}" type="pres">
      <dgm:prSet presAssocID="{B9F3FB50-7F07-4ACF-93A3-5A83B19D52DD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0EC489C0-A217-45A1-AE71-05445F6B3819}" type="pres">
      <dgm:prSet presAssocID="{627B67E3-2A1F-4816-A67E-7242CF6CA8E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9AEBE-980A-41A8-A519-BB312C2DE43A}" type="pres">
      <dgm:prSet presAssocID="{627B67E3-2A1F-4816-A67E-7242CF6CA8E6}" presName="dummy" presStyleCnt="0"/>
      <dgm:spPr/>
    </dgm:pt>
    <dgm:pt modelId="{1C3386E6-703C-41C4-8857-247152FA44BC}" type="pres">
      <dgm:prSet presAssocID="{D2A43CA3-3864-47B1-B410-64896149FBFC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295FEED0-F4C8-4E1E-964C-E3609F6077D3}" type="pres">
      <dgm:prSet presAssocID="{F9A80C58-4232-4183-8207-CA501DDB2AF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57047-31C8-4CB4-B930-21C6D6D86FE2}" type="pres">
      <dgm:prSet presAssocID="{F9A80C58-4232-4183-8207-CA501DDB2AF4}" presName="dummy" presStyleCnt="0"/>
      <dgm:spPr/>
    </dgm:pt>
    <dgm:pt modelId="{EB01E7C7-7CF5-4093-929F-02B3DE5A66CD}" type="pres">
      <dgm:prSet presAssocID="{A313574B-ACBC-4A8D-9F4C-342391A9C04F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465A17A5-EAC0-4EF4-8098-26EA1223DCA2}" type="pres">
      <dgm:prSet presAssocID="{E69338AC-2D1A-4F31-82E1-0DE9C756EAF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649D3-C719-42A1-806B-A04DF8846E48}" type="pres">
      <dgm:prSet presAssocID="{E69338AC-2D1A-4F31-82E1-0DE9C756EAFF}" presName="dummy" presStyleCnt="0"/>
      <dgm:spPr/>
    </dgm:pt>
    <dgm:pt modelId="{6D493BC7-D30E-4E6A-9CE5-32141DDFA738}" type="pres">
      <dgm:prSet presAssocID="{E4FC68C1-1EC5-4DCF-A869-A29A6C9A103D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B541BDA0-10CC-4BD9-949C-74D1C63D5F46}" type="pres">
      <dgm:prSet presAssocID="{25D39F0F-81CA-47D2-9462-B2357032D15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AFF7-3EC0-473B-8124-3D40E1168A41}" type="pres">
      <dgm:prSet presAssocID="{25D39F0F-81CA-47D2-9462-B2357032D153}" presName="dummy" presStyleCnt="0"/>
      <dgm:spPr/>
    </dgm:pt>
    <dgm:pt modelId="{CDDE83F2-728C-42B1-BF8D-80A068E21F98}" type="pres">
      <dgm:prSet presAssocID="{B02D6B53-71DF-445F-ACE5-010072F34751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FD6E8D38-1C4B-4F5D-B0C9-E9D72CA0F2AF}" type="pres">
      <dgm:prSet presAssocID="{E29E1412-8E66-4321-87B5-CF723D76115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D1BF9-F71D-4CA3-94BF-56FD0903DA2F}" type="pres">
      <dgm:prSet presAssocID="{E29E1412-8E66-4321-87B5-CF723D761159}" presName="dummy" presStyleCnt="0"/>
      <dgm:spPr/>
    </dgm:pt>
    <dgm:pt modelId="{9DEDE8E5-4B8F-4543-ADBD-B3E42C4F4881}" type="pres">
      <dgm:prSet presAssocID="{A0CC7986-6B93-4CF3-92B1-3579B2D9842E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8F608470-2DE3-433A-9133-059EB405C505}" type="pres">
      <dgm:prSet presAssocID="{BBBE8EA9-1A97-430A-AAD1-636E2B752DC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477F3-EECA-4CB3-9AB0-658225E8026A}" type="pres">
      <dgm:prSet presAssocID="{BBBE8EA9-1A97-430A-AAD1-636E2B752DC7}" presName="dummy" presStyleCnt="0"/>
      <dgm:spPr/>
    </dgm:pt>
    <dgm:pt modelId="{E1B5E9A3-EB03-4DA3-82AC-D9074BC17365}" type="pres">
      <dgm:prSet presAssocID="{6A41565D-74A4-4D3E-A421-A0BA53114CCC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5C7E1CDE-9E43-4980-9EB7-41E0368E6A5F}" type="pres">
      <dgm:prSet presAssocID="{8A3E216B-F61E-4F81-852F-98EA58BC0CC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FABB-F2CF-4C93-8201-E7BA51FABEC3}" type="pres">
      <dgm:prSet presAssocID="{8A3E216B-F61E-4F81-852F-98EA58BC0CC2}" presName="dummy" presStyleCnt="0"/>
      <dgm:spPr/>
    </dgm:pt>
    <dgm:pt modelId="{F56A1DD3-FC80-4522-8CA4-222F0160B65A}" type="pres">
      <dgm:prSet presAssocID="{C3BCEF4E-2C0F-4AAE-92E3-EB62A18E90F7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D3A0A0BA-86AB-4FD9-A16A-77BBCC007033}" type="pres">
      <dgm:prSet presAssocID="{75C56683-659B-472D-BDA9-0F938F9C322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38546-CE0E-4856-ABA1-0DD98F8F6F0B}" type="pres">
      <dgm:prSet presAssocID="{75C56683-659B-472D-BDA9-0F938F9C3223}" presName="dummy" presStyleCnt="0"/>
      <dgm:spPr/>
    </dgm:pt>
    <dgm:pt modelId="{475ECAA4-DF6C-4100-B1AB-5E01322AF3F1}" type="pres">
      <dgm:prSet presAssocID="{05A07C69-05C6-4690-B4E7-008D31BD820F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E54C01EC-C1B2-4A68-B8C2-18D464897FA1}" type="pres">
      <dgm:prSet presAssocID="{8B0D3835-700F-4EBE-9803-A37DC0E7816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0D967-6A6C-4C84-91CA-C132407C11E1}" type="pres">
      <dgm:prSet presAssocID="{8B0D3835-700F-4EBE-9803-A37DC0E7816E}" presName="dummy" presStyleCnt="0"/>
      <dgm:spPr/>
    </dgm:pt>
    <dgm:pt modelId="{55BCDBA7-1CDD-4C7D-AF3C-812F189B60F9}" type="pres">
      <dgm:prSet presAssocID="{ADB4650A-6212-42FD-B007-5E975AECC0F9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79281C2B-E671-48C8-86A9-34FEBEC3E36A}" type="pres">
      <dgm:prSet presAssocID="{B0BC33E5-5C14-4A59-B23A-4AE91E3DEF4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F50D1-AC39-49ED-9798-454C7A2EFB6F}" type="pres">
      <dgm:prSet presAssocID="{B0BC33E5-5C14-4A59-B23A-4AE91E3DEF4D}" presName="dummy" presStyleCnt="0"/>
      <dgm:spPr/>
    </dgm:pt>
    <dgm:pt modelId="{8BE4BC31-140B-4C6F-BC2A-C75B1CF68105}" type="pres">
      <dgm:prSet presAssocID="{12611AED-233C-4C31-A069-59E008420916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5E7E0C27-6295-4C68-9ACA-2133407C449E}" type="pres">
      <dgm:prSet presAssocID="{BB94764B-5710-4F39-94D9-94AC42933E8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7100F-0322-4036-BB73-EA41FE55CD36}" type="pres">
      <dgm:prSet presAssocID="{BB94764B-5710-4F39-94D9-94AC42933E8B}" presName="dummy" presStyleCnt="0"/>
      <dgm:spPr/>
    </dgm:pt>
    <dgm:pt modelId="{832C055E-7C05-4351-B2D4-87B6F481BD21}" type="pres">
      <dgm:prSet presAssocID="{AA8CC003-4D2C-4D30-BE83-73CF0BCAEE92}" presName="sibTrans" presStyleLbl="sibTrans2D1" presStyleIdx="11" presStyleCnt="12"/>
      <dgm:spPr/>
      <dgm:t>
        <a:bodyPr/>
        <a:lstStyle/>
        <a:p>
          <a:endParaRPr lang="en-US"/>
        </a:p>
      </dgm:t>
    </dgm:pt>
  </dgm:ptLst>
  <dgm:cxnLst>
    <dgm:cxn modelId="{58BAED96-94D4-46E8-9B49-9B2218CC598A}" type="presOf" srcId="{ADB4650A-6212-42FD-B007-5E975AECC0F9}" destId="{55BCDBA7-1CDD-4C7D-AF3C-812F189B60F9}" srcOrd="0" destOrd="0" presId="urn:microsoft.com/office/officeart/2005/8/layout/radial6"/>
    <dgm:cxn modelId="{31A2D750-A156-4F31-9364-31159A7E68DB}" type="presOf" srcId="{1FDF6536-0684-4ED3-9898-5AD2926C8C25}" destId="{9EDC69E2-E681-420D-9BBB-03C5701CFF93}" srcOrd="0" destOrd="0" presId="urn:microsoft.com/office/officeart/2005/8/layout/radial6"/>
    <dgm:cxn modelId="{849D521C-DE8C-4FF4-AF9B-381B10906F8E}" type="presOf" srcId="{8B0D3835-700F-4EBE-9803-A37DC0E7816E}" destId="{E54C01EC-C1B2-4A68-B8C2-18D464897FA1}" srcOrd="0" destOrd="0" presId="urn:microsoft.com/office/officeart/2005/8/layout/radial6"/>
    <dgm:cxn modelId="{44E5BABD-90CE-42EB-B534-E45BBF011CDF}" type="presOf" srcId="{E29E1412-8E66-4321-87B5-CF723D761159}" destId="{FD6E8D38-1C4B-4F5D-B0C9-E9D72CA0F2AF}" srcOrd="0" destOrd="0" presId="urn:microsoft.com/office/officeart/2005/8/layout/radial6"/>
    <dgm:cxn modelId="{F0B47DC1-A8F2-45E6-A8F2-FA909579CAE0}" srcId="{047E1FEE-B10A-4B61-BD81-8ECD407D0979}" destId="{BB94764B-5710-4F39-94D9-94AC42933E8B}" srcOrd="11" destOrd="0" parTransId="{93A19B37-BAE3-411E-ABF8-DD00E18D97C0}" sibTransId="{AA8CC003-4D2C-4D30-BE83-73CF0BCAEE92}"/>
    <dgm:cxn modelId="{2DF9698C-0172-49DE-BC58-7DC5954D397C}" type="presOf" srcId="{BBBE8EA9-1A97-430A-AAD1-636E2B752DC7}" destId="{8F608470-2DE3-433A-9133-059EB405C505}" srcOrd="0" destOrd="0" presId="urn:microsoft.com/office/officeart/2005/8/layout/radial6"/>
    <dgm:cxn modelId="{0DA4A6C6-2DC0-4E90-A8E5-55EE6577431C}" type="presOf" srcId="{75C56683-659B-472D-BDA9-0F938F9C3223}" destId="{D3A0A0BA-86AB-4FD9-A16A-77BBCC007033}" srcOrd="0" destOrd="0" presId="urn:microsoft.com/office/officeart/2005/8/layout/radial6"/>
    <dgm:cxn modelId="{164494CB-4665-4CC9-90C4-F313F062D109}" srcId="{047E1FEE-B10A-4B61-BD81-8ECD407D0979}" destId="{F9A80C58-4232-4183-8207-CA501DDB2AF4}" srcOrd="2" destOrd="0" parTransId="{8139577A-3B8F-45C8-AEED-623BDB37F0D0}" sibTransId="{A313574B-ACBC-4A8D-9F4C-342391A9C04F}"/>
    <dgm:cxn modelId="{CE8FD450-5694-4E9F-A5D1-BB138819418E}" type="presOf" srcId="{8A3E216B-F61E-4F81-852F-98EA58BC0CC2}" destId="{5C7E1CDE-9E43-4980-9EB7-41E0368E6A5F}" srcOrd="0" destOrd="0" presId="urn:microsoft.com/office/officeart/2005/8/layout/radial6"/>
    <dgm:cxn modelId="{B2B70A0D-57D6-432E-A6CC-F24CEBE26D62}" type="presOf" srcId="{D2A43CA3-3864-47B1-B410-64896149FBFC}" destId="{1C3386E6-703C-41C4-8857-247152FA44BC}" srcOrd="0" destOrd="0" presId="urn:microsoft.com/office/officeart/2005/8/layout/radial6"/>
    <dgm:cxn modelId="{C4D5F4F9-6C55-4E1D-B73F-99DE6D737EFF}" srcId="{01285E56-ECA8-43F5-BC10-E5B538CA1F1F}" destId="{047E1FEE-B10A-4B61-BD81-8ECD407D0979}" srcOrd="0" destOrd="0" parTransId="{B053364C-9DA5-4193-A87A-E70E2E705C47}" sibTransId="{EBE8C366-8B53-41BE-8089-92E04453FBB9}"/>
    <dgm:cxn modelId="{AF58B2B2-87EE-47E8-886C-9C9A869A46CF}" type="presOf" srcId="{01285E56-ECA8-43F5-BC10-E5B538CA1F1F}" destId="{EC0A0850-05D9-4E2A-A749-DDBEBA86051B}" srcOrd="0" destOrd="0" presId="urn:microsoft.com/office/officeart/2005/8/layout/radial6"/>
    <dgm:cxn modelId="{239C5335-1D68-477F-8FB1-9F4E0E543913}" srcId="{047E1FEE-B10A-4B61-BD81-8ECD407D0979}" destId="{8B0D3835-700F-4EBE-9803-A37DC0E7816E}" srcOrd="9" destOrd="0" parTransId="{4DCDFCD0-434D-4DF5-B1BC-72F37DAB72CB}" sibTransId="{ADB4650A-6212-42FD-B007-5E975AECC0F9}"/>
    <dgm:cxn modelId="{23F01CF6-6A15-4538-8B37-95265DCEFFEE}" type="presOf" srcId="{BB94764B-5710-4F39-94D9-94AC42933E8B}" destId="{5E7E0C27-6295-4C68-9ACA-2133407C449E}" srcOrd="0" destOrd="0" presId="urn:microsoft.com/office/officeart/2005/8/layout/radial6"/>
    <dgm:cxn modelId="{B8E205C9-6DF4-4BA8-8C32-5ACF569E7658}" type="presOf" srcId="{B0BC33E5-5C14-4A59-B23A-4AE91E3DEF4D}" destId="{79281C2B-E671-48C8-86A9-34FEBEC3E36A}" srcOrd="0" destOrd="0" presId="urn:microsoft.com/office/officeart/2005/8/layout/radial6"/>
    <dgm:cxn modelId="{2151992D-C6E7-49C2-9EFF-92D574F7FCE8}" type="presOf" srcId="{25D39F0F-81CA-47D2-9462-B2357032D153}" destId="{B541BDA0-10CC-4BD9-949C-74D1C63D5F46}" srcOrd="0" destOrd="0" presId="urn:microsoft.com/office/officeart/2005/8/layout/radial6"/>
    <dgm:cxn modelId="{CAA0656B-F646-4DE3-A86E-49C51D3C9F4A}" type="presOf" srcId="{12611AED-233C-4C31-A069-59E008420916}" destId="{8BE4BC31-140B-4C6F-BC2A-C75B1CF68105}" srcOrd="0" destOrd="0" presId="urn:microsoft.com/office/officeart/2005/8/layout/radial6"/>
    <dgm:cxn modelId="{53D9FD44-80C1-4AD7-81C7-F3F40A5B3919}" srcId="{047E1FEE-B10A-4B61-BD81-8ECD407D0979}" destId="{627B67E3-2A1F-4816-A67E-7242CF6CA8E6}" srcOrd="1" destOrd="0" parTransId="{9205E1E1-2B5C-404F-91F9-907ED987C91E}" sibTransId="{D2A43CA3-3864-47B1-B410-64896149FBFC}"/>
    <dgm:cxn modelId="{141437D7-5DB1-4928-8672-F0A67ECA5650}" srcId="{047E1FEE-B10A-4B61-BD81-8ECD407D0979}" destId="{8A3E216B-F61E-4F81-852F-98EA58BC0CC2}" srcOrd="7" destOrd="0" parTransId="{3FBF5765-8D01-4940-9A36-2A27B0C31D3C}" sibTransId="{C3BCEF4E-2C0F-4AAE-92E3-EB62A18E90F7}"/>
    <dgm:cxn modelId="{2E6CA52C-2A39-476B-8B2E-68B9072D5A69}" type="presOf" srcId="{A313574B-ACBC-4A8D-9F4C-342391A9C04F}" destId="{EB01E7C7-7CF5-4093-929F-02B3DE5A66CD}" srcOrd="0" destOrd="0" presId="urn:microsoft.com/office/officeart/2005/8/layout/radial6"/>
    <dgm:cxn modelId="{8B16B54C-7A82-4039-9903-7C28C821D057}" type="presOf" srcId="{6A41565D-74A4-4D3E-A421-A0BA53114CCC}" destId="{E1B5E9A3-EB03-4DA3-82AC-D9074BC17365}" srcOrd="0" destOrd="0" presId="urn:microsoft.com/office/officeart/2005/8/layout/radial6"/>
    <dgm:cxn modelId="{8424182D-AAFA-4B29-862E-581876C1C858}" srcId="{047E1FEE-B10A-4B61-BD81-8ECD407D0979}" destId="{75C56683-659B-472D-BDA9-0F938F9C3223}" srcOrd="8" destOrd="0" parTransId="{CAB51793-F21F-4BBE-960C-1443BAE89E5B}" sibTransId="{05A07C69-05C6-4690-B4E7-008D31BD820F}"/>
    <dgm:cxn modelId="{491DF9BD-A361-4660-9BC1-3196400FD50D}" type="presOf" srcId="{AA8CC003-4D2C-4D30-BE83-73CF0BCAEE92}" destId="{832C055E-7C05-4351-B2D4-87B6F481BD21}" srcOrd="0" destOrd="0" presId="urn:microsoft.com/office/officeart/2005/8/layout/radial6"/>
    <dgm:cxn modelId="{0984C10D-1E77-4800-8033-3823E95142EA}" srcId="{047E1FEE-B10A-4B61-BD81-8ECD407D0979}" destId="{E69338AC-2D1A-4F31-82E1-0DE9C756EAFF}" srcOrd="3" destOrd="0" parTransId="{438B6D97-FE2E-4F50-BEA4-0D37E8BA0031}" sibTransId="{E4FC68C1-1EC5-4DCF-A869-A29A6C9A103D}"/>
    <dgm:cxn modelId="{A8941A3A-0879-4FDE-8B04-C4999EB89C7D}" type="presOf" srcId="{627B67E3-2A1F-4816-A67E-7242CF6CA8E6}" destId="{0EC489C0-A217-45A1-AE71-05445F6B3819}" srcOrd="0" destOrd="0" presId="urn:microsoft.com/office/officeart/2005/8/layout/radial6"/>
    <dgm:cxn modelId="{48235AC2-63B0-4452-9487-C32FD50538C9}" type="presOf" srcId="{B02D6B53-71DF-445F-ACE5-010072F34751}" destId="{CDDE83F2-728C-42B1-BF8D-80A068E21F98}" srcOrd="0" destOrd="0" presId="urn:microsoft.com/office/officeart/2005/8/layout/radial6"/>
    <dgm:cxn modelId="{4265C442-869A-495C-85D9-B10F3B758D80}" srcId="{047E1FEE-B10A-4B61-BD81-8ECD407D0979}" destId="{BBBE8EA9-1A97-430A-AAD1-636E2B752DC7}" srcOrd="6" destOrd="0" parTransId="{B8FCA940-9D41-4A35-B643-776AE2CBC06C}" sibTransId="{6A41565D-74A4-4D3E-A421-A0BA53114CCC}"/>
    <dgm:cxn modelId="{0BC9C22D-7236-4CF1-9A5A-140550D35D76}" type="presOf" srcId="{C3BCEF4E-2C0F-4AAE-92E3-EB62A18E90F7}" destId="{F56A1DD3-FC80-4522-8CA4-222F0160B65A}" srcOrd="0" destOrd="0" presId="urn:microsoft.com/office/officeart/2005/8/layout/radial6"/>
    <dgm:cxn modelId="{6FCB4746-8EB6-44C8-82CF-F9226BDA4670}" type="presOf" srcId="{047E1FEE-B10A-4B61-BD81-8ECD407D0979}" destId="{3F0F33E0-121A-45A9-AEF4-0942425AA6AC}" srcOrd="0" destOrd="0" presId="urn:microsoft.com/office/officeart/2005/8/layout/radial6"/>
    <dgm:cxn modelId="{158B9DD8-633B-4EB4-89E7-BD5EF42FB8B2}" srcId="{047E1FEE-B10A-4B61-BD81-8ECD407D0979}" destId="{B0BC33E5-5C14-4A59-B23A-4AE91E3DEF4D}" srcOrd="10" destOrd="0" parTransId="{2CF01EF3-5900-459F-A42D-729F6BB2C7FA}" sibTransId="{12611AED-233C-4C31-A069-59E008420916}"/>
    <dgm:cxn modelId="{3C7CCA42-DBA4-4102-B0CE-57950AEDB060}" srcId="{047E1FEE-B10A-4B61-BD81-8ECD407D0979}" destId="{1FDF6536-0684-4ED3-9898-5AD2926C8C25}" srcOrd="0" destOrd="0" parTransId="{01A1186A-767F-4755-B35B-3AEA14794C6B}" sibTransId="{B9F3FB50-7F07-4ACF-93A3-5A83B19D52DD}"/>
    <dgm:cxn modelId="{09BEA431-F9CF-43E5-820F-A8FF93B32856}" type="presOf" srcId="{A0CC7986-6B93-4CF3-92B1-3579B2D9842E}" destId="{9DEDE8E5-4B8F-4543-ADBD-B3E42C4F4881}" srcOrd="0" destOrd="0" presId="urn:microsoft.com/office/officeart/2005/8/layout/radial6"/>
    <dgm:cxn modelId="{93AA1A44-FEC2-41E5-BF6E-B059BEA1B689}" type="presOf" srcId="{E69338AC-2D1A-4F31-82E1-0DE9C756EAFF}" destId="{465A17A5-EAC0-4EF4-8098-26EA1223DCA2}" srcOrd="0" destOrd="0" presId="urn:microsoft.com/office/officeart/2005/8/layout/radial6"/>
    <dgm:cxn modelId="{F033031C-6BC1-4BD8-A1E7-046348B54331}" type="presOf" srcId="{E4FC68C1-1EC5-4DCF-A869-A29A6C9A103D}" destId="{6D493BC7-D30E-4E6A-9CE5-32141DDFA738}" srcOrd="0" destOrd="0" presId="urn:microsoft.com/office/officeart/2005/8/layout/radial6"/>
    <dgm:cxn modelId="{A6E1B084-ABF5-46F6-A1A4-5307D9D83FA2}" type="presOf" srcId="{05A07C69-05C6-4690-B4E7-008D31BD820F}" destId="{475ECAA4-DF6C-4100-B1AB-5E01322AF3F1}" srcOrd="0" destOrd="0" presId="urn:microsoft.com/office/officeart/2005/8/layout/radial6"/>
    <dgm:cxn modelId="{06F659D4-5CE3-48E0-8B60-5EFDAD345B03}" srcId="{047E1FEE-B10A-4B61-BD81-8ECD407D0979}" destId="{E29E1412-8E66-4321-87B5-CF723D761159}" srcOrd="5" destOrd="0" parTransId="{6E0FF783-7196-43D6-80B2-DC912B0CB132}" sibTransId="{A0CC7986-6B93-4CF3-92B1-3579B2D9842E}"/>
    <dgm:cxn modelId="{0392E347-3194-4C74-8E0F-5F0E1EBD4254}" type="presOf" srcId="{F9A80C58-4232-4183-8207-CA501DDB2AF4}" destId="{295FEED0-F4C8-4E1E-964C-E3609F6077D3}" srcOrd="0" destOrd="0" presId="urn:microsoft.com/office/officeart/2005/8/layout/radial6"/>
    <dgm:cxn modelId="{E663ECB2-A38A-4F96-AD0D-C8687B3639DD}" srcId="{047E1FEE-B10A-4B61-BD81-8ECD407D0979}" destId="{25D39F0F-81CA-47D2-9462-B2357032D153}" srcOrd="4" destOrd="0" parTransId="{ADC7AE46-091D-4D57-B304-A54366F0BF0A}" sibTransId="{B02D6B53-71DF-445F-ACE5-010072F34751}"/>
    <dgm:cxn modelId="{90A153D1-0E9F-478F-8C4A-2EBBD441A5ED}" type="presOf" srcId="{B9F3FB50-7F07-4ACF-93A3-5A83B19D52DD}" destId="{37E5E250-D60E-41BE-9A8F-DCD24134D7AF}" srcOrd="0" destOrd="0" presId="urn:microsoft.com/office/officeart/2005/8/layout/radial6"/>
    <dgm:cxn modelId="{67FE344D-99A1-4131-81C0-B8223D7C1991}" type="presParOf" srcId="{EC0A0850-05D9-4E2A-A749-DDBEBA86051B}" destId="{3F0F33E0-121A-45A9-AEF4-0942425AA6AC}" srcOrd="0" destOrd="0" presId="urn:microsoft.com/office/officeart/2005/8/layout/radial6"/>
    <dgm:cxn modelId="{BA185896-673F-437D-B74D-6CF1B7ACAA41}" type="presParOf" srcId="{EC0A0850-05D9-4E2A-A749-DDBEBA86051B}" destId="{9EDC69E2-E681-420D-9BBB-03C5701CFF93}" srcOrd="1" destOrd="0" presId="urn:microsoft.com/office/officeart/2005/8/layout/radial6"/>
    <dgm:cxn modelId="{D371620D-02F1-4DD4-96B5-56A4457E7900}" type="presParOf" srcId="{EC0A0850-05D9-4E2A-A749-DDBEBA86051B}" destId="{CBAC878D-51D8-42AD-BA25-23760C0CF4F2}" srcOrd="2" destOrd="0" presId="urn:microsoft.com/office/officeart/2005/8/layout/radial6"/>
    <dgm:cxn modelId="{443EE3F9-1909-4BC6-899D-6BC59704A208}" type="presParOf" srcId="{EC0A0850-05D9-4E2A-A749-DDBEBA86051B}" destId="{37E5E250-D60E-41BE-9A8F-DCD24134D7AF}" srcOrd="3" destOrd="0" presId="urn:microsoft.com/office/officeart/2005/8/layout/radial6"/>
    <dgm:cxn modelId="{D13FA702-BA3A-4825-A8F6-704F079BA408}" type="presParOf" srcId="{EC0A0850-05D9-4E2A-A749-DDBEBA86051B}" destId="{0EC489C0-A217-45A1-AE71-05445F6B3819}" srcOrd="4" destOrd="0" presId="urn:microsoft.com/office/officeart/2005/8/layout/radial6"/>
    <dgm:cxn modelId="{A7221245-7BEE-482F-96D5-36ED73B2794D}" type="presParOf" srcId="{EC0A0850-05D9-4E2A-A749-DDBEBA86051B}" destId="{8919AEBE-980A-41A8-A519-BB312C2DE43A}" srcOrd="5" destOrd="0" presId="urn:microsoft.com/office/officeart/2005/8/layout/radial6"/>
    <dgm:cxn modelId="{E6085729-C7B5-48A8-BA3E-59AB02D5209C}" type="presParOf" srcId="{EC0A0850-05D9-4E2A-A749-DDBEBA86051B}" destId="{1C3386E6-703C-41C4-8857-247152FA44BC}" srcOrd="6" destOrd="0" presId="urn:microsoft.com/office/officeart/2005/8/layout/radial6"/>
    <dgm:cxn modelId="{6EF041D2-BAA1-4A27-A087-F3D1A1A3239F}" type="presParOf" srcId="{EC0A0850-05D9-4E2A-A749-DDBEBA86051B}" destId="{295FEED0-F4C8-4E1E-964C-E3609F6077D3}" srcOrd="7" destOrd="0" presId="urn:microsoft.com/office/officeart/2005/8/layout/radial6"/>
    <dgm:cxn modelId="{5464AA17-94ED-404F-A16D-0D8A3CA433D9}" type="presParOf" srcId="{EC0A0850-05D9-4E2A-A749-DDBEBA86051B}" destId="{71E57047-31C8-4CB4-B930-21C6D6D86FE2}" srcOrd="8" destOrd="0" presId="urn:microsoft.com/office/officeart/2005/8/layout/radial6"/>
    <dgm:cxn modelId="{DC801464-6648-4E65-AACC-5A80A14FDB1C}" type="presParOf" srcId="{EC0A0850-05D9-4E2A-A749-DDBEBA86051B}" destId="{EB01E7C7-7CF5-4093-929F-02B3DE5A66CD}" srcOrd="9" destOrd="0" presId="urn:microsoft.com/office/officeart/2005/8/layout/radial6"/>
    <dgm:cxn modelId="{CCF111F7-BE29-4DE9-AB08-CF06EAEABE7D}" type="presParOf" srcId="{EC0A0850-05D9-4E2A-A749-DDBEBA86051B}" destId="{465A17A5-EAC0-4EF4-8098-26EA1223DCA2}" srcOrd="10" destOrd="0" presId="urn:microsoft.com/office/officeart/2005/8/layout/radial6"/>
    <dgm:cxn modelId="{8BD144FE-AA9E-4E42-B6A1-F45D827B56AE}" type="presParOf" srcId="{EC0A0850-05D9-4E2A-A749-DDBEBA86051B}" destId="{01D649D3-C719-42A1-806B-A04DF8846E48}" srcOrd="11" destOrd="0" presId="urn:microsoft.com/office/officeart/2005/8/layout/radial6"/>
    <dgm:cxn modelId="{83035C2C-BC73-4A29-B8F6-EBCCF4D39D54}" type="presParOf" srcId="{EC0A0850-05D9-4E2A-A749-DDBEBA86051B}" destId="{6D493BC7-D30E-4E6A-9CE5-32141DDFA738}" srcOrd="12" destOrd="0" presId="urn:microsoft.com/office/officeart/2005/8/layout/radial6"/>
    <dgm:cxn modelId="{B698F305-DD28-4A44-9BE7-BDA7DF72CB89}" type="presParOf" srcId="{EC0A0850-05D9-4E2A-A749-DDBEBA86051B}" destId="{B541BDA0-10CC-4BD9-949C-74D1C63D5F46}" srcOrd="13" destOrd="0" presId="urn:microsoft.com/office/officeart/2005/8/layout/radial6"/>
    <dgm:cxn modelId="{33729604-94CB-450C-96D6-B5AB4E434477}" type="presParOf" srcId="{EC0A0850-05D9-4E2A-A749-DDBEBA86051B}" destId="{473EAFF7-3EC0-473B-8124-3D40E1168A41}" srcOrd="14" destOrd="0" presId="urn:microsoft.com/office/officeart/2005/8/layout/radial6"/>
    <dgm:cxn modelId="{2B9A322E-4D80-42F0-9420-B32DB5F14E7B}" type="presParOf" srcId="{EC0A0850-05D9-4E2A-A749-DDBEBA86051B}" destId="{CDDE83F2-728C-42B1-BF8D-80A068E21F98}" srcOrd="15" destOrd="0" presId="urn:microsoft.com/office/officeart/2005/8/layout/radial6"/>
    <dgm:cxn modelId="{E350D0CE-2583-4E6D-B455-58EF99E227E5}" type="presParOf" srcId="{EC0A0850-05D9-4E2A-A749-DDBEBA86051B}" destId="{FD6E8D38-1C4B-4F5D-B0C9-E9D72CA0F2AF}" srcOrd="16" destOrd="0" presId="urn:microsoft.com/office/officeart/2005/8/layout/radial6"/>
    <dgm:cxn modelId="{15F43880-15AD-45DB-863D-67471825B3C6}" type="presParOf" srcId="{EC0A0850-05D9-4E2A-A749-DDBEBA86051B}" destId="{8D0D1BF9-F71D-4CA3-94BF-56FD0903DA2F}" srcOrd="17" destOrd="0" presId="urn:microsoft.com/office/officeart/2005/8/layout/radial6"/>
    <dgm:cxn modelId="{F37A82FA-CF21-4B4F-AA81-1781F0E9F496}" type="presParOf" srcId="{EC0A0850-05D9-4E2A-A749-DDBEBA86051B}" destId="{9DEDE8E5-4B8F-4543-ADBD-B3E42C4F4881}" srcOrd="18" destOrd="0" presId="urn:microsoft.com/office/officeart/2005/8/layout/radial6"/>
    <dgm:cxn modelId="{1125D05B-911A-46F8-8D72-B618CCB1B6E9}" type="presParOf" srcId="{EC0A0850-05D9-4E2A-A749-DDBEBA86051B}" destId="{8F608470-2DE3-433A-9133-059EB405C505}" srcOrd="19" destOrd="0" presId="urn:microsoft.com/office/officeart/2005/8/layout/radial6"/>
    <dgm:cxn modelId="{F2B14DAC-D18F-4E60-8672-ED7201A24C57}" type="presParOf" srcId="{EC0A0850-05D9-4E2A-A749-DDBEBA86051B}" destId="{3F5477F3-EECA-4CB3-9AB0-658225E8026A}" srcOrd="20" destOrd="0" presId="urn:microsoft.com/office/officeart/2005/8/layout/radial6"/>
    <dgm:cxn modelId="{DF3E6364-F5B4-4866-82FA-A9C1AC79083E}" type="presParOf" srcId="{EC0A0850-05D9-4E2A-A749-DDBEBA86051B}" destId="{E1B5E9A3-EB03-4DA3-82AC-D9074BC17365}" srcOrd="21" destOrd="0" presId="urn:microsoft.com/office/officeart/2005/8/layout/radial6"/>
    <dgm:cxn modelId="{7FA794B3-9B37-4773-9E6B-7286A539FFD6}" type="presParOf" srcId="{EC0A0850-05D9-4E2A-A749-DDBEBA86051B}" destId="{5C7E1CDE-9E43-4980-9EB7-41E0368E6A5F}" srcOrd="22" destOrd="0" presId="urn:microsoft.com/office/officeart/2005/8/layout/radial6"/>
    <dgm:cxn modelId="{24BAF54C-73A2-4B55-B37B-129F9C99442C}" type="presParOf" srcId="{EC0A0850-05D9-4E2A-A749-DDBEBA86051B}" destId="{86CFFABB-F2CF-4C93-8201-E7BA51FABEC3}" srcOrd="23" destOrd="0" presId="urn:microsoft.com/office/officeart/2005/8/layout/radial6"/>
    <dgm:cxn modelId="{FC53B84D-BDD8-4B0D-BFCB-9096C023D859}" type="presParOf" srcId="{EC0A0850-05D9-4E2A-A749-DDBEBA86051B}" destId="{F56A1DD3-FC80-4522-8CA4-222F0160B65A}" srcOrd="24" destOrd="0" presId="urn:microsoft.com/office/officeart/2005/8/layout/radial6"/>
    <dgm:cxn modelId="{ECC47843-0C9E-454D-B33D-F93EE224B44F}" type="presParOf" srcId="{EC0A0850-05D9-4E2A-A749-DDBEBA86051B}" destId="{D3A0A0BA-86AB-4FD9-A16A-77BBCC007033}" srcOrd="25" destOrd="0" presId="urn:microsoft.com/office/officeart/2005/8/layout/radial6"/>
    <dgm:cxn modelId="{63B23543-9725-4627-8E85-ED49A3B68FA4}" type="presParOf" srcId="{EC0A0850-05D9-4E2A-A749-DDBEBA86051B}" destId="{E7938546-CE0E-4856-ABA1-0DD98F8F6F0B}" srcOrd="26" destOrd="0" presId="urn:microsoft.com/office/officeart/2005/8/layout/radial6"/>
    <dgm:cxn modelId="{705C7C87-04A3-41B7-9417-1271C88138B1}" type="presParOf" srcId="{EC0A0850-05D9-4E2A-A749-DDBEBA86051B}" destId="{475ECAA4-DF6C-4100-B1AB-5E01322AF3F1}" srcOrd="27" destOrd="0" presId="urn:microsoft.com/office/officeart/2005/8/layout/radial6"/>
    <dgm:cxn modelId="{68DD70F4-2414-4699-898B-993C0B7CDA19}" type="presParOf" srcId="{EC0A0850-05D9-4E2A-A749-DDBEBA86051B}" destId="{E54C01EC-C1B2-4A68-B8C2-18D464897FA1}" srcOrd="28" destOrd="0" presId="urn:microsoft.com/office/officeart/2005/8/layout/radial6"/>
    <dgm:cxn modelId="{B20E2A8A-BFCF-41AA-A3EC-3790197BF2DC}" type="presParOf" srcId="{EC0A0850-05D9-4E2A-A749-DDBEBA86051B}" destId="{8320D967-6A6C-4C84-91CA-C132407C11E1}" srcOrd="29" destOrd="0" presId="urn:microsoft.com/office/officeart/2005/8/layout/radial6"/>
    <dgm:cxn modelId="{1F6A9DC2-BE81-4A3E-A72A-6E4B28B9750E}" type="presParOf" srcId="{EC0A0850-05D9-4E2A-A749-DDBEBA86051B}" destId="{55BCDBA7-1CDD-4C7D-AF3C-812F189B60F9}" srcOrd="30" destOrd="0" presId="urn:microsoft.com/office/officeart/2005/8/layout/radial6"/>
    <dgm:cxn modelId="{3E8F00A2-DDAE-4806-934F-035690F04D1C}" type="presParOf" srcId="{EC0A0850-05D9-4E2A-A749-DDBEBA86051B}" destId="{79281C2B-E671-48C8-86A9-34FEBEC3E36A}" srcOrd="31" destOrd="0" presId="urn:microsoft.com/office/officeart/2005/8/layout/radial6"/>
    <dgm:cxn modelId="{101D380C-FB44-4163-95A0-9A9DECA353DF}" type="presParOf" srcId="{EC0A0850-05D9-4E2A-A749-DDBEBA86051B}" destId="{BA8F50D1-AC39-49ED-9798-454C7A2EFB6F}" srcOrd="32" destOrd="0" presId="urn:microsoft.com/office/officeart/2005/8/layout/radial6"/>
    <dgm:cxn modelId="{55F8C337-2F5C-4080-AAE0-7D11DFFED624}" type="presParOf" srcId="{EC0A0850-05D9-4E2A-A749-DDBEBA86051B}" destId="{8BE4BC31-140B-4C6F-BC2A-C75B1CF68105}" srcOrd="33" destOrd="0" presId="urn:microsoft.com/office/officeart/2005/8/layout/radial6"/>
    <dgm:cxn modelId="{7B674996-E1AC-4174-A538-5AF0DF85A9F9}" type="presParOf" srcId="{EC0A0850-05D9-4E2A-A749-DDBEBA86051B}" destId="{5E7E0C27-6295-4C68-9ACA-2133407C449E}" srcOrd="34" destOrd="0" presId="urn:microsoft.com/office/officeart/2005/8/layout/radial6"/>
    <dgm:cxn modelId="{958455C3-679B-423C-99F2-BEF708EDD64C}" type="presParOf" srcId="{EC0A0850-05D9-4E2A-A749-DDBEBA86051B}" destId="{3EA7100F-0322-4036-BB73-EA41FE55CD36}" srcOrd="35" destOrd="0" presId="urn:microsoft.com/office/officeart/2005/8/layout/radial6"/>
    <dgm:cxn modelId="{6BCD21E3-C9CD-4031-8DA5-474DA5438C1D}" type="presParOf" srcId="{EC0A0850-05D9-4E2A-A749-DDBEBA86051B}" destId="{832C055E-7C05-4351-B2D4-87B6F481BD21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C055E-7C05-4351-B2D4-87B6F481BD2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4400000"/>
            <a:gd name="adj2" fmla="val 16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BC31-140B-4C6F-BC2A-C75B1CF68105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2600000"/>
            <a:gd name="adj2" fmla="val 14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DBA7-1CDD-4C7D-AF3C-812F189B60F9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0800000"/>
            <a:gd name="adj2" fmla="val 12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ECAA4-DF6C-4100-B1AB-5E01322AF3F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9000000"/>
            <a:gd name="adj2" fmla="val 10800000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A1DD3-FC80-4522-8CA4-222F0160B65A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7200000"/>
            <a:gd name="adj2" fmla="val 900000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5E9A3-EB03-4DA3-82AC-D9074BC17365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5400000"/>
            <a:gd name="adj2" fmla="val 7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DE8E5-4B8F-4543-ADBD-B3E42C4F488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3600000"/>
            <a:gd name="adj2" fmla="val 5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E83F2-728C-42B1-BF8D-80A068E21F98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800000"/>
            <a:gd name="adj2" fmla="val 3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93BC7-D30E-4E6A-9CE5-32141DDFA738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0"/>
            <a:gd name="adj2" fmla="val 1800000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1E7C7-7CF5-4093-929F-02B3DE5A66CD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9800000"/>
            <a:gd name="adj2" fmla="val 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386E6-703C-41C4-8857-247152FA44BC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8000000"/>
            <a:gd name="adj2" fmla="val 198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5E250-D60E-41BE-9A8F-DCD24134D7AF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6200000"/>
            <a:gd name="adj2" fmla="val 180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F33E0-121A-45A9-AEF4-0942425AA6AC}">
      <dsp:nvSpPr>
        <dsp:cNvPr id="0" name=""/>
        <dsp:cNvSpPr/>
      </dsp:nvSpPr>
      <dsp:spPr>
        <a:xfrm>
          <a:off x="4319715" y="1738182"/>
          <a:ext cx="2009518" cy="1885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Budget Development</a:t>
          </a:r>
          <a:endParaRPr lang="en-US" sz="1800" kern="1200" dirty="0"/>
        </a:p>
      </dsp:txBody>
      <dsp:txXfrm>
        <a:off x="4614002" y="2014361"/>
        <a:ext cx="1420944" cy="1333509"/>
      </dsp:txXfrm>
    </dsp:sp>
    <dsp:sp modelId="{9EDC69E2-E681-420D-9BBB-03C5701CFF93}">
      <dsp:nvSpPr>
        <dsp:cNvPr id="0" name=""/>
        <dsp:cNvSpPr/>
      </dsp:nvSpPr>
      <dsp:spPr>
        <a:xfrm>
          <a:off x="4950487" y="3406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Board of Trustees</a:t>
          </a:r>
          <a:endParaRPr lang="en-US" sz="700" kern="1200" dirty="0"/>
        </a:p>
      </dsp:txBody>
      <dsp:txXfrm>
        <a:off x="5060025" y="112944"/>
        <a:ext cx="528898" cy="528898"/>
      </dsp:txXfrm>
    </dsp:sp>
    <dsp:sp modelId="{0EC489C0-A217-45A1-AE71-05445F6B3819}">
      <dsp:nvSpPr>
        <dsp:cNvPr id="0" name=""/>
        <dsp:cNvSpPr/>
      </dsp:nvSpPr>
      <dsp:spPr>
        <a:xfrm>
          <a:off x="6102348" y="312047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Chancellor’s Cabinet</a:t>
          </a:r>
          <a:endParaRPr lang="en-US" sz="700" kern="1200" dirty="0"/>
        </a:p>
      </dsp:txBody>
      <dsp:txXfrm>
        <a:off x="6211886" y="421585"/>
        <a:ext cx="528898" cy="528898"/>
      </dsp:txXfrm>
    </dsp:sp>
    <dsp:sp modelId="{295FEED0-F4C8-4E1E-964C-E3609F6077D3}">
      <dsp:nvSpPr>
        <dsp:cNvPr id="0" name=""/>
        <dsp:cNvSpPr/>
      </dsp:nvSpPr>
      <dsp:spPr>
        <a:xfrm>
          <a:off x="6945569" y="1155267"/>
          <a:ext cx="747974" cy="747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District Budget Committee</a:t>
          </a:r>
          <a:endParaRPr lang="en-US" sz="700" kern="1200" dirty="0"/>
        </a:p>
      </dsp:txBody>
      <dsp:txXfrm>
        <a:off x="7055107" y="1264805"/>
        <a:ext cx="528898" cy="528898"/>
      </dsp:txXfrm>
    </dsp:sp>
    <dsp:sp modelId="{465A17A5-EAC0-4EF4-8098-26EA1223DCA2}">
      <dsp:nvSpPr>
        <dsp:cNvPr id="0" name=""/>
        <dsp:cNvSpPr/>
      </dsp:nvSpPr>
      <dsp:spPr>
        <a:xfrm>
          <a:off x="7254209" y="2307128"/>
          <a:ext cx="747974" cy="747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College’s Budget Committees</a:t>
          </a:r>
          <a:endParaRPr lang="en-US" sz="700" kern="1200" dirty="0"/>
        </a:p>
      </dsp:txBody>
      <dsp:txXfrm>
        <a:off x="7363747" y="2416666"/>
        <a:ext cx="528898" cy="528898"/>
      </dsp:txXfrm>
    </dsp:sp>
    <dsp:sp modelId="{B541BDA0-10CC-4BD9-949C-74D1C63D5F46}">
      <dsp:nvSpPr>
        <dsp:cNvPr id="0" name=""/>
        <dsp:cNvSpPr/>
      </dsp:nvSpPr>
      <dsp:spPr>
        <a:xfrm>
          <a:off x="6945569" y="3458989"/>
          <a:ext cx="747974" cy="747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S.B. Valley College</a:t>
          </a:r>
          <a:endParaRPr lang="en-US" sz="700" kern="1200" dirty="0"/>
        </a:p>
      </dsp:txBody>
      <dsp:txXfrm>
        <a:off x="7055107" y="3568527"/>
        <a:ext cx="528898" cy="528898"/>
      </dsp:txXfrm>
    </dsp:sp>
    <dsp:sp modelId="{FD6E8D38-1C4B-4F5D-B0C9-E9D72CA0F2AF}">
      <dsp:nvSpPr>
        <dsp:cNvPr id="0" name=""/>
        <dsp:cNvSpPr/>
      </dsp:nvSpPr>
      <dsp:spPr>
        <a:xfrm>
          <a:off x="6102348" y="4302210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Crafton Hills College</a:t>
          </a:r>
          <a:endParaRPr lang="en-US" sz="700" kern="1200" dirty="0"/>
        </a:p>
      </dsp:txBody>
      <dsp:txXfrm>
        <a:off x="6211886" y="4411748"/>
        <a:ext cx="528898" cy="528898"/>
      </dsp:txXfrm>
    </dsp:sp>
    <dsp:sp modelId="{8F608470-2DE3-433A-9133-059EB405C505}">
      <dsp:nvSpPr>
        <dsp:cNvPr id="0" name=""/>
        <dsp:cNvSpPr/>
      </dsp:nvSpPr>
      <dsp:spPr>
        <a:xfrm>
          <a:off x="4950487" y="4610850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KVCR</a:t>
          </a:r>
          <a:endParaRPr lang="en-US" sz="700" kern="1200" dirty="0"/>
        </a:p>
      </dsp:txBody>
      <dsp:txXfrm>
        <a:off x="5060025" y="4720388"/>
        <a:ext cx="528898" cy="528898"/>
      </dsp:txXfrm>
    </dsp:sp>
    <dsp:sp modelId="{5C7E1CDE-9E43-4980-9EB7-41E0368E6A5F}">
      <dsp:nvSpPr>
        <dsp:cNvPr id="0" name=""/>
        <dsp:cNvSpPr/>
      </dsp:nvSpPr>
      <dsp:spPr>
        <a:xfrm>
          <a:off x="3798626" y="4302210"/>
          <a:ext cx="747974" cy="747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EDCT</a:t>
          </a:r>
          <a:endParaRPr lang="en-US" sz="700" kern="1200" dirty="0"/>
        </a:p>
      </dsp:txBody>
      <dsp:txXfrm>
        <a:off x="3908164" y="4411748"/>
        <a:ext cx="528898" cy="528898"/>
      </dsp:txXfrm>
    </dsp:sp>
    <dsp:sp modelId="{D3A0A0BA-86AB-4FD9-A16A-77BBCC007033}">
      <dsp:nvSpPr>
        <dsp:cNvPr id="0" name=""/>
        <dsp:cNvSpPr/>
      </dsp:nvSpPr>
      <dsp:spPr>
        <a:xfrm>
          <a:off x="2955406" y="3458989"/>
          <a:ext cx="747974" cy="747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Human Resources</a:t>
          </a:r>
          <a:endParaRPr lang="en-US" sz="700" kern="1200" dirty="0"/>
        </a:p>
      </dsp:txBody>
      <dsp:txXfrm>
        <a:off x="3064944" y="3568527"/>
        <a:ext cx="528898" cy="528898"/>
      </dsp:txXfrm>
    </dsp:sp>
    <dsp:sp modelId="{E54C01EC-C1B2-4A68-B8C2-18D464897FA1}">
      <dsp:nvSpPr>
        <dsp:cNvPr id="0" name=""/>
        <dsp:cNvSpPr/>
      </dsp:nvSpPr>
      <dsp:spPr>
        <a:xfrm>
          <a:off x="2646765" y="2307128"/>
          <a:ext cx="747974" cy="747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TESS</a:t>
          </a:r>
          <a:endParaRPr lang="en-US" sz="700" kern="1200" dirty="0"/>
        </a:p>
      </dsp:txBody>
      <dsp:txXfrm>
        <a:off x="2756303" y="2416666"/>
        <a:ext cx="528898" cy="528898"/>
      </dsp:txXfrm>
    </dsp:sp>
    <dsp:sp modelId="{79281C2B-E671-48C8-86A9-34FEBEC3E36A}">
      <dsp:nvSpPr>
        <dsp:cNvPr id="0" name=""/>
        <dsp:cNvSpPr/>
      </dsp:nvSpPr>
      <dsp:spPr>
        <a:xfrm>
          <a:off x="2955406" y="1155267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Police Department</a:t>
          </a:r>
          <a:endParaRPr lang="en-US" sz="700" kern="1200" dirty="0"/>
        </a:p>
      </dsp:txBody>
      <dsp:txXfrm>
        <a:off x="3064944" y="1264805"/>
        <a:ext cx="528898" cy="528898"/>
      </dsp:txXfrm>
    </dsp:sp>
    <dsp:sp modelId="{5E7E0C27-6295-4C68-9ACA-2133407C449E}">
      <dsp:nvSpPr>
        <dsp:cNvPr id="0" name=""/>
        <dsp:cNvSpPr/>
      </dsp:nvSpPr>
      <dsp:spPr>
        <a:xfrm>
          <a:off x="3798626" y="312047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Fiscal Services</a:t>
          </a:r>
          <a:endParaRPr lang="en-US" sz="700" kern="1200" dirty="0"/>
        </a:p>
      </dsp:txBody>
      <dsp:txXfrm>
        <a:off x="3908164" y="421585"/>
        <a:ext cx="528898" cy="528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86699-F0A5-464D-8FEB-D9B76826A5A6}">
      <dsp:nvSpPr>
        <dsp:cNvPr id="0" name=""/>
        <dsp:cNvSpPr/>
      </dsp:nvSpPr>
      <dsp:spPr>
        <a:xfrm>
          <a:off x="4443979" y="1240"/>
          <a:ext cx="1094240" cy="711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Board Directives</a:t>
          </a:r>
          <a:endParaRPr lang="en-US" sz="900" kern="1200" dirty="0"/>
        </a:p>
      </dsp:txBody>
      <dsp:txXfrm>
        <a:off x="4478700" y="35961"/>
        <a:ext cx="1024798" cy="641814"/>
      </dsp:txXfrm>
    </dsp:sp>
    <dsp:sp modelId="{48FE1109-AFBA-4FF0-A43B-9825E3469727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2719965" y="121008"/>
              </a:moveTo>
              <a:arcTo wR="2029629" hR="2029629" stAng="17393083" swAng="771728"/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41DB6B19-CD2C-4F8C-83DD-368273CE8206}">
      <dsp:nvSpPr>
        <dsp:cNvPr id="0" name=""/>
        <dsp:cNvSpPr/>
      </dsp:nvSpPr>
      <dsp:spPr>
        <a:xfrm>
          <a:off x="6030808" y="765416"/>
          <a:ext cx="1094240" cy="711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Budget Guidelines</a:t>
          </a:r>
          <a:endParaRPr lang="en-US" sz="900" kern="1200" dirty="0"/>
        </a:p>
      </dsp:txBody>
      <dsp:txXfrm>
        <a:off x="6065529" y="800137"/>
        <a:ext cx="1024798" cy="641814"/>
      </dsp:txXfrm>
    </dsp:sp>
    <dsp:sp modelId="{E39D5166-5FCA-4AC2-A696-FE67C17605EE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3926627" y="1307968"/>
              </a:moveTo>
              <a:arcTo wR="2029629" hR="2029629" stAng="20350323" swAng="1064059"/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53FF799B-57BE-4ABC-BDAB-31EF8ABBFBE9}">
      <dsp:nvSpPr>
        <dsp:cNvPr id="0" name=""/>
        <dsp:cNvSpPr/>
      </dsp:nvSpPr>
      <dsp:spPr>
        <a:xfrm>
          <a:off x="6422722" y="2482505"/>
          <a:ext cx="1094240" cy="7112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Program Review</a:t>
          </a:r>
          <a:endParaRPr lang="en-US" sz="900" kern="1200" dirty="0"/>
        </a:p>
      </dsp:txBody>
      <dsp:txXfrm>
        <a:off x="6457443" y="2517226"/>
        <a:ext cx="1024798" cy="641814"/>
      </dsp:txXfrm>
    </dsp:sp>
    <dsp:sp modelId="{405A7388-A627-4F34-9052-6687064B87E9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3821277" y="2983252"/>
              </a:moveTo>
              <a:arcTo wR="2029629" hR="2029629" stAng="1681476" swAng="835143"/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700BFF4C-0C77-4370-A695-35A843CF5992}">
      <dsp:nvSpPr>
        <dsp:cNvPr id="0" name=""/>
        <dsp:cNvSpPr/>
      </dsp:nvSpPr>
      <dsp:spPr>
        <a:xfrm>
          <a:off x="5324603" y="3859503"/>
          <a:ext cx="1094240" cy="7112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Tentative State Budget</a:t>
          </a:r>
          <a:endParaRPr lang="en-US" sz="900" kern="1200" dirty="0"/>
        </a:p>
      </dsp:txBody>
      <dsp:txXfrm>
        <a:off x="5359324" y="3894224"/>
        <a:ext cx="1024798" cy="641814"/>
      </dsp:txXfrm>
    </dsp:sp>
    <dsp:sp modelId="{69AC2BD9-A285-4A46-8D12-4B2957DDC453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2230919" y="4049253"/>
              </a:moveTo>
              <a:arcTo wR="2029629" hR="2029629" stAng="5058498" swAng="683004"/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36627244-3051-4FF6-B622-B6D8DD648D1A}">
      <dsp:nvSpPr>
        <dsp:cNvPr id="0" name=""/>
        <dsp:cNvSpPr/>
      </dsp:nvSpPr>
      <dsp:spPr>
        <a:xfrm>
          <a:off x="3563356" y="3859503"/>
          <a:ext cx="1094240" cy="7112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Forecast from Various Legislative Groups</a:t>
          </a:r>
          <a:endParaRPr lang="en-US" sz="900" kern="1200" dirty="0"/>
        </a:p>
      </dsp:txBody>
      <dsp:txXfrm>
        <a:off x="3598077" y="3894224"/>
        <a:ext cx="1024798" cy="641814"/>
      </dsp:txXfrm>
    </dsp:sp>
    <dsp:sp modelId="{E342A465-17E6-4D9D-8015-223B6908FC96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519985" y="3386232"/>
              </a:moveTo>
              <a:arcTo wR="2029629" hR="2029629" stAng="8283381" swAng="835143"/>
            </a:path>
          </a:pathLst>
        </a:custGeom>
        <a:noFill/>
        <a:ln w="48000" cap="flat" cmpd="thickThin" algn="ctr">
          <a:solidFill>
            <a:schemeClr val="accent6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F532B520-BDE6-4B22-BA0A-2D0837526F1F}">
      <dsp:nvSpPr>
        <dsp:cNvPr id="0" name=""/>
        <dsp:cNvSpPr/>
      </dsp:nvSpPr>
      <dsp:spPr>
        <a:xfrm>
          <a:off x="2465237" y="2482505"/>
          <a:ext cx="1094240" cy="711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May Revision State Budget</a:t>
          </a:r>
          <a:endParaRPr lang="en-US" sz="900" kern="1200" dirty="0"/>
        </a:p>
      </dsp:txBody>
      <dsp:txXfrm>
        <a:off x="2499958" y="2517226"/>
        <a:ext cx="1024798" cy="641814"/>
      </dsp:txXfrm>
    </dsp:sp>
    <dsp:sp modelId="{239D39BD-448F-41D5-BACE-830724BCAC57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2957" y="1920094"/>
              </a:moveTo>
              <a:arcTo wR="2029629" hR="2029629" stAng="10985618" swAng="1064059"/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63854C5F-E786-4476-8A2B-499BE853824A}">
      <dsp:nvSpPr>
        <dsp:cNvPr id="0" name=""/>
        <dsp:cNvSpPr/>
      </dsp:nvSpPr>
      <dsp:spPr>
        <a:xfrm>
          <a:off x="2857151" y="765416"/>
          <a:ext cx="1094240" cy="711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Budget Assumptions</a:t>
          </a:r>
          <a:endParaRPr lang="en-US" sz="900" kern="1200" dirty="0"/>
        </a:p>
      </dsp:txBody>
      <dsp:txXfrm>
        <a:off x="2891872" y="800137"/>
        <a:ext cx="1024798" cy="641814"/>
      </dsp:txXfrm>
    </dsp:sp>
    <dsp:sp modelId="{F7B1A79F-FB7C-457D-8C9B-BC5A484CA36F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931745" y="322571"/>
              </a:moveTo>
              <a:arcTo wR="2029629" hR="2029629" stAng="14235189" swAng="771728"/>
            </a:path>
          </a:pathLst>
        </a:custGeom>
        <a:noFill/>
        <a:ln w="48000" cap="flat" cmpd="thickThin" algn="ctr">
          <a:solidFill>
            <a:schemeClr val="accent2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C055E-7C05-4351-B2D4-87B6F481BD2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4400000"/>
            <a:gd name="adj2" fmla="val 16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BC31-140B-4C6F-BC2A-C75B1CF68105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2600000"/>
            <a:gd name="adj2" fmla="val 14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DBA7-1CDD-4C7D-AF3C-812F189B60F9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0800000"/>
            <a:gd name="adj2" fmla="val 12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ECAA4-DF6C-4100-B1AB-5E01322AF3F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9000000"/>
            <a:gd name="adj2" fmla="val 10800000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A1DD3-FC80-4522-8CA4-222F0160B65A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7200000"/>
            <a:gd name="adj2" fmla="val 900000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5E9A3-EB03-4DA3-82AC-D9074BC17365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5400000"/>
            <a:gd name="adj2" fmla="val 7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DE8E5-4B8F-4543-ADBD-B3E42C4F488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3600000"/>
            <a:gd name="adj2" fmla="val 5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E83F2-728C-42B1-BF8D-80A068E21F98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800000"/>
            <a:gd name="adj2" fmla="val 3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93BC7-D30E-4E6A-9CE5-32141DDFA738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0"/>
            <a:gd name="adj2" fmla="val 1800000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1E7C7-7CF5-4093-929F-02B3DE5A66CD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9800000"/>
            <a:gd name="adj2" fmla="val 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386E6-703C-41C4-8857-247152FA44BC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8000000"/>
            <a:gd name="adj2" fmla="val 198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5E250-D60E-41BE-9A8F-DCD24134D7AF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6200000"/>
            <a:gd name="adj2" fmla="val 180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F33E0-121A-45A9-AEF4-0942425AA6AC}">
      <dsp:nvSpPr>
        <dsp:cNvPr id="0" name=""/>
        <dsp:cNvSpPr/>
      </dsp:nvSpPr>
      <dsp:spPr>
        <a:xfrm>
          <a:off x="4319715" y="1738182"/>
          <a:ext cx="2009518" cy="1885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Budget Development</a:t>
          </a:r>
          <a:endParaRPr lang="en-US" sz="1800" kern="1200" dirty="0"/>
        </a:p>
      </dsp:txBody>
      <dsp:txXfrm>
        <a:off x="4614002" y="2014361"/>
        <a:ext cx="1420944" cy="1333509"/>
      </dsp:txXfrm>
    </dsp:sp>
    <dsp:sp modelId="{9EDC69E2-E681-420D-9BBB-03C5701CFF93}">
      <dsp:nvSpPr>
        <dsp:cNvPr id="0" name=""/>
        <dsp:cNvSpPr/>
      </dsp:nvSpPr>
      <dsp:spPr>
        <a:xfrm>
          <a:off x="4950487" y="3406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Board of Trustees</a:t>
          </a:r>
          <a:endParaRPr lang="en-US" sz="700" kern="1200" dirty="0"/>
        </a:p>
      </dsp:txBody>
      <dsp:txXfrm>
        <a:off x="5060025" y="112944"/>
        <a:ext cx="528898" cy="528898"/>
      </dsp:txXfrm>
    </dsp:sp>
    <dsp:sp modelId="{0EC489C0-A217-45A1-AE71-05445F6B3819}">
      <dsp:nvSpPr>
        <dsp:cNvPr id="0" name=""/>
        <dsp:cNvSpPr/>
      </dsp:nvSpPr>
      <dsp:spPr>
        <a:xfrm>
          <a:off x="6102348" y="312047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Chancellor’s Cabinet</a:t>
          </a:r>
          <a:endParaRPr lang="en-US" sz="700" kern="1200" dirty="0"/>
        </a:p>
      </dsp:txBody>
      <dsp:txXfrm>
        <a:off x="6211886" y="421585"/>
        <a:ext cx="528898" cy="528898"/>
      </dsp:txXfrm>
    </dsp:sp>
    <dsp:sp modelId="{295FEED0-F4C8-4E1E-964C-E3609F6077D3}">
      <dsp:nvSpPr>
        <dsp:cNvPr id="0" name=""/>
        <dsp:cNvSpPr/>
      </dsp:nvSpPr>
      <dsp:spPr>
        <a:xfrm>
          <a:off x="6945569" y="1155267"/>
          <a:ext cx="747974" cy="747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District Budget Committee</a:t>
          </a:r>
          <a:endParaRPr lang="en-US" sz="700" kern="1200" dirty="0"/>
        </a:p>
      </dsp:txBody>
      <dsp:txXfrm>
        <a:off x="7055107" y="1264805"/>
        <a:ext cx="528898" cy="528898"/>
      </dsp:txXfrm>
    </dsp:sp>
    <dsp:sp modelId="{465A17A5-EAC0-4EF4-8098-26EA1223DCA2}">
      <dsp:nvSpPr>
        <dsp:cNvPr id="0" name=""/>
        <dsp:cNvSpPr/>
      </dsp:nvSpPr>
      <dsp:spPr>
        <a:xfrm>
          <a:off x="7254209" y="2307128"/>
          <a:ext cx="747974" cy="747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College’s Budget Committees</a:t>
          </a:r>
          <a:endParaRPr lang="en-US" sz="700" kern="1200" dirty="0"/>
        </a:p>
      </dsp:txBody>
      <dsp:txXfrm>
        <a:off x="7363747" y="2416666"/>
        <a:ext cx="528898" cy="528898"/>
      </dsp:txXfrm>
    </dsp:sp>
    <dsp:sp modelId="{B541BDA0-10CC-4BD9-949C-74D1C63D5F46}">
      <dsp:nvSpPr>
        <dsp:cNvPr id="0" name=""/>
        <dsp:cNvSpPr/>
      </dsp:nvSpPr>
      <dsp:spPr>
        <a:xfrm>
          <a:off x="6945569" y="3458989"/>
          <a:ext cx="747974" cy="747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S.B. Valley College</a:t>
          </a:r>
          <a:endParaRPr lang="en-US" sz="700" kern="1200" dirty="0"/>
        </a:p>
      </dsp:txBody>
      <dsp:txXfrm>
        <a:off x="7055107" y="3568527"/>
        <a:ext cx="528898" cy="528898"/>
      </dsp:txXfrm>
    </dsp:sp>
    <dsp:sp modelId="{FD6E8D38-1C4B-4F5D-B0C9-E9D72CA0F2AF}">
      <dsp:nvSpPr>
        <dsp:cNvPr id="0" name=""/>
        <dsp:cNvSpPr/>
      </dsp:nvSpPr>
      <dsp:spPr>
        <a:xfrm>
          <a:off x="6102348" y="4302210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Crafton Hills College</a:t>
          </a:r>
          <a:endParaRPr lang="en-US" sz="700" kern="1200" dirty="0"/>
        </a:p>
      </dsp:txBody>
      <dsp:txXfrm>
        <a:off x="6211886" y="4411748"/>
        <a:ext cx="528898" cy="528898"/>
      </dsp:txXfrm>
    </dsp:sp>
    <dsp:sp modelId="{8F608470-2DE3-433A-9133-059EB405C505}">
      <dsp:nvSpPr>
        <dsp:cNvPr id="0" name=""/>
        <dsp:cNvSpPr/>
      </dsp:nvSpPr>
      <dsp:spPr>
        <a:xfrm>
          <a:off x="4950487" y="4610850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KVCR</a:t>
          </a:r>
          <a:endParaRPr lang="en-US" sz="700" kern="1200" dirty="0"/>
        </a:p>
      </dsp:txBody>
      <dsp:txXfrm>
        <a:off x="5060025" y="4720388"/>
        <a:ext cx="528898" cy="528898"/>
      </dsp:txXfrm>
    </dsp:sp>
    <dsp:sp modelId="{5C7E1CDE-9E43-4980-9EB7-41E0368E6A5F}">
      <dsp:nvSpPr>
        <dsp:cNvPr id="0" name=""/>
        <dsp:cNvSpPr/>
      </dsp:nvSpPr>
      <dsp:spPr>
        <a:xfrm>
          <a:off x="3798626" y="4302210"/>
          <a:ext cx="747974" cy="747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EDCT</a:t>
          </a:r>
          <a:endParaRPr lang="en-US" sz="700" kern="1200" dirty="0"/>
        </a:p>
      </dsp:txBody>
      <dsp:txXfrm>
        <a:off x="3908164" y="4411748"/>
        <a:ext cx="528898" cy="528898"/>
      </dsp:txXfrm>
    </dsp:sp>
    <dsp:sp modelId="{D3A0A0BA-86AB-4FD9-A16A-77BBCC007033}">
      <dsp:nvSpPr>
        <dsp:cNvPr id="0" name=""/>
        <dsp:cNvSpPr/>
      </dsp:nvSpPr>
      <dsp:spPr>
        <a:xfrm>
          <a:off x="2955406" y="3458989"/>
          <a:ext cx="747974" cy="747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Human Resources</a:t>
          </a:r>
          <a:endParaRPr lang="en-US" sz="700" kern="1200" dirty="0"/>
        </a:p>
      </dsp:txBody>
      <dsp:txXfrm>
        <a:off x="3064944" y="3568527"/>
        <a:ext cx="528898" cy="528898"/>
      </dsp:txXfrm>
    </dsp:sp>
    <dsp:sp modelId="{E54C01EC-C1B2-4A68-B8C2-18D464897FA1}">
      <dsp:nvSpPr>
        <dsp:cNvPr id="0" name=""/>
        <dsp:cNvSpPr/>
      </dsp:nvSpPr>
      <dsp:spPr>
        <a:xfrm>
          <a:off x="2646765" y="2307128"/>
          <a:ext cx="747974" cy="747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TESS</a:t>
          </a:r>
          <a:endParaRPr lang="en-US" sz="700" kern="1200" dirty="0"/>
        </a:p>
      </dsp:txBody>
      <dsp:txXfrm>
        <a:off x="2756303" y="2416666"/>
        <a:ext cx="528898" cy="528898"/>
      </dsp:txXfrm>
    </dsp:sp>
    <dsp:sp modelId="{79281C2B-E671-48C8-86A9-34FEBEC3E36A}">
      <dsp:nvSpPr>
        <dsp:cNvPr id="0" name=""/>
        <dsp:cNvSpPr/>
      </dsp:nvSpPr>
      <dsp:spPr>
        <a:xfrm>
          <a:off x="2955406" y="1155267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Police Department</a:t>
          </a:r>
          <a:endParaRPr lang="en-US" sz="700" kern="1200" dirty="0"/>
        </a:p>
      </dsp:txBody>
      <dsp:txXfrm>
        <a:off x="3064944" y="1264805"/>
        <a:ext cx="528898" cy="528898"/>
      </dsp:txXfrm>
    </dsp:sp>
    <dsp:sp modelId="{5E7E0C27-6295-4C68-9ACA-2133407C449E}">
      <dsp:nvSpPr>
        <dsp:cNvPr id="0" name=""/>
        <dsp:cNvSpPr/>
      </dsp:nvSpPr>
      <dsp:spPr>
        <a:xfrm>
          <a:off x="3798626" y="312047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Fiscal Services</a:t>
          </a:r>
          <a:endParaRPr lang="en-US" sz="700" kern="1200" dirty="0"/>
        </a:p>
      </dsp:txBody>
      <dsp:txXfrm>
        <a:off x="3908164" y="421585"/>
        <a:ext cx="528898" cy="528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86699-F0A5-464D-8FEB-D9B76826A5A6}">
      <dsp:nvSpPr>
        <dsp:cNvPr id="0" name=""/>
        <dsp:cNvSpPr/>
      </dsp:nvSpPr>
      <dsp:spPr>
        <a:xfrm>
          <a:off x="4443979" y="1240"/>
          <a:ext cx="1094240" cy="711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Board Directives</a:t>
          </a:r>
          <a:endParaRPr lang="en-US" sz="1100" kern="1200" dirty="0"/>
        </a:p>
      </dsp:txBody>
      <dsp:txXfrm>
        <a:off x="4478700" y="35961"/>
        <a:ext cx="1024798" cy="641814"/>
      </dsp:txXfrm>
    </dsp:sp>
    <dsp:sp modelId="{48FE1109-AFBA-4FF0-A43B-9825E3469727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2719965" y="121008"/>
              </a:moveTo>
              <a:arcTo wR="2029629" hR="2029629" stAng="17393083" swAng="771728"/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41DB6B19-CD2C-4F8C-83DD-368273CE8206}">
      <dsp:nvSpPr>
        <dsp:cNvPr id="0" name=""/>
        <dsp:cNvSpPr/>
      </dsp:nvSpPr>
      <dsp:spPr>
        <a:xfrm>
          <a:off x="6030808" y="765416"/>
          <a:ext cx="1094240" cy="711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Budget Guidelines</a:t>
          </a:r>
          <a:endParaRPr lang="en-US" sz="1100" kern="1200" dirty="0"/>
        </a:p>
      </dsp:txBody>
      <dsp:txXfrm>
        <a:off x="6065529" y="800137"/>
        <a:ext cx="1024798" cy="641814"/>
      </dsp:txXfrm>
    </dsp:sp>
    <dsp:sp modelId="{E39D5166-5FCA-4AC2-A696-FE67C17605EE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3926627" y="1307968"/>
              </a:moveTo>
              <a:arcTo wR="2029629" hR="2029629" stAng="20350323" swAng="1064059"/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53FF799B-57BE-4ABC-BDAB-31EF8ABBFBE9}">
      <dsp:nvSpPr>
        <dsp:cNvPr id="0" name=""/>
        <dsp:cNvSpPr/>
      </dsp:nvSpPr>
      <dsp:spPr>
        <a:xfrm>
          <a:off x="6422722" y="2482505"/>
          <a:ext cx="1094240" cy="7112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Program Review</a:t>
          </a:r>
          <a:endParaRPr lang="en-US" sz="1100" kern="1200" dirty="0"/>
        </a:p>
      </dsp:txBody>
      <dsp:txXfrm>
        <a:off x="6457443" y="2517226"/>
        <a:ext cx="1024798" cy="641814"/>
      </dsp:txXfrm>
    </dsp:sp>
    <dsp:sp modelId="{405A7388-A627-4F34-9052-6687064B87E9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3821277" y="2983252"/>
              </a:moveTo>
              <a:arcTo wR="2029629" hR="2029629" stAng="1681476" swAng="835143"/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700BFF4C-0C77-4370-A695-35A843CF5992}">
      <dsp:nvSpPr>
        <dsp:cNvPr id="0" name=""/>
        <dsp:cNvSpPr/>
      </dsp:nvSpPr>
      <dsp:spPr>
        <a:xfrm>
          <a:off x="5324603" y="3859503"/>
          <a:ext cx="1094240" cy="7112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Tentative State Budget</a:t>
          </a:r>
          <a:endParaRPr lang="en-US" sz="1100" kern="1200" dirty="0"/>
        </a:p>
      </dsp:txBody>
      <dsp:txXfrm>
        <a:off x="5359324" y="3894224"/>
        <a:ext cx="1024798" cy="641814"/>
      </dsp:txXfrm>
    </dsp:sp>
    <dsp:sp modelId="{69AC2BD9-A285-4A46-8D12-4B2957DDC453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2230919" y="4049253"/>
              </a:moveTo>
              <a:arcTo wR="2029629" hR="2029629" stAng="5058498" swAng="683004"/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36627244-3051-4FF6-B622-B6D8DD648D1A}">
      <dsp:nvSpPr>
        <dsp:cNvPr id="0" name=""/>
        <dsp:cNvSpPr/>
      </dsp:nvSpPr>
      <dsp:spPr>
        <a:xfrm>
          <a:off x="3563356" y="3859503"/>
          <a:ext cx="1094240" cy="7112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Forecast from Various Groups</a:t>
          </a:r>
          <a:endParaRPr lang="en-US" sz="1100" kern="1200" dirty="0"/>
        </a:p>
      </dsp:txBody>
      <dsp:txXfrm>
        <a:off x="3598077" y="3894224"/>
        <a:ext cx="1024798" cy="641814"/>
      </dsp:txXfrm>
    </dsp:sp>
    <dsp:sp modelId="{E342A465-17E6-4D9D-8015-223B6908FC96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519985" y="3386232"/>
              </a:moveTo>
              <a:arcTo wR="2029629" hR="2029629" stAng="8283381" swAng="835143"/>
            </a:path>
          </a:pathLst>
        </a:custGeom>
        <a:noFill/>
        <a:ln w="48000" cap="flat" cmpd="thickThin" algn="ctr">
          <a:solidFill>
            <a:schemeClr val="accent6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F532B520-BDE6-4B22-BA0A-2D0837526F1F}">
      <dsp:nvSpPr>
        <dsp:cNvPr id="0" name=""/>
        <dsp:cNvSpPr/>
      </dsp:nvSpPr>
      <dsp:spPr>
        <a:xfrm>
          <a:off x="2465237" y="2482505"/>
          <a:ext cx="1094240" cy="711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May Revised State Budget</a:t>
          </a:r>
          <a:endParaRPr lang="en-US" sz="1100" kern="1200" dirty="0"/>
        </a:p>
      </dsp:txBody>
      <dsp:txXfrm>
        <a:off x="2499958" y="2517226"/>
        <a:ext cx="1024798" cy="641814"/>
      </dsp:txXfrm>
    </dsp:sp>
    <dsp:sp modelId="{239D39BD-448F-41D5-BACE-830724BCAC57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2957" y="1920094"/>
              </a:moveTo>
              <a:arcTo wR="2029629" hR="2029629" stAng="10985618" swAng="1064059"/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63854C5F-E786-4476-8A2B-499BE853824A}">
      <dsp:nvSpPr>
        <dsp:cNvPr id="0" name=""/>
        <dsp:cNvSpPr/>
      </dsp:nvSpPr>
      <dsp:spPr>
        <a:xfrm>
          <a:off x="2857151" y="765416"/>
          <a:ext cx="1094240" cy="711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Budget Assumptions</a:t>
          </a:r>
          <a:endParaRPr lang="en-US" sz="1100" kern="1200" dirty="0"/>
        </a:p>
      </dsp:txBody>
      <dsp:txXfrm>
        <a:off x="2891872" y="800137"/>
        <a:ext cx="1024798" cy="641814"/>
      </dsp:txXfrm>
    </dsp:sp>
    <dsp:sp modelId="{F7B1A79F-FB7C-457D-8C9B-BC5A484CA36F}">
      <dsp:nvSpPr>
        <dsp:cNvPr id="0" name=""/>
        <dsp:cNvSpPr/>
      </dsp:nvSpPr>
      <dsp:spPr>
        <a:xfrm>
          <a:off x="2961470" y="356868"/>
          <a:ext cx="4059259" cy="4059259"/>
        </a:xfrm>
        <a:custGeom>
          <a:avLst/>
          <a:gdLst/>
          <a:ahLst/>
          <a:cxnLst/>
          <a:rect l="0" t="0" r="0" b="0"/>
          <a:pathLst>
            <a:path>
              <a:moveTo>
                <a:pt x="931745" y="322571"/>
              </a:moveTo>
              <a:arcTo wR="2029629" hR="2029629" stAng="14235189" swAng="771728"/>
            </a:path>
          </a:pathLst>
        </a:custGeom>
        <a:noFill/>
        <a:ln w="48000" cap="flat" cmpd="thickThin" algn="ctr">
          <a:solidFill>
            <a:schemeClr val="accent2"/>
          </a:solidFill>
          <a:prstDash val="solid"/>
          <a:tailEnd type="arrow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C055E-7C05-4351-B2D4-87B6F481BD2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4400000"/>
            <a:gd name="adj2" fmla="val 16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BC31-140B-4C6F-BC2A-C75B1CF68105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2600000"/>
            <a:gd name="adj2" fmla="val 14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DBA7-1CDD-4C7D-AF3C-812F189B60F9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0800000"/>
            <a:gd name="adj2" fmla="val 12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ECAA4-DF6C-4100-B1AB-5E01322AF3F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9000000"/>
            <a:gd name="adj2" fmla="val 10800000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A1DD3-FC80-4522-8CA4-222F0160B65A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7200000"/>
            <a:gd name="adj2" fmla="val 900000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5E9A3-EB03-4DA3-82AC-D9074BC17365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5400000"/>
            <a:gd name="adj2" fmla="val 7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DE8E5-4B8F-4543-ADBD-B3E42C4F4881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3600000"/>
            <a:gd name="adj2" fmla="val 5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E83F2-728C-42B1-BF8D-80A068E21F98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800000"/>
            <a:gd name="adj2" fmla="val 3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93BC7-D30E-4E6A-9CE5-32141DDFA738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0"/>
            <a:gd name="adj2" fmla="val 1800000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1E7C7-7CF5-4093-929F-02B3DE5A66CD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9800000"/>
            <a:gd name="adj2" fmla="val 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386E6-703C-41C4-8857-247152FA44BC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8000000"/>
            <a:gd name="adj2" fmla="val 198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5E250-D60E-41BE-9A8F-DCD24134D7AF}">
      <dsp:nvSpPr>
        <dsp:cNvPr id="0" name=""/>
        <dsp:cNvSpPr/>
      </dsp:nvSpPr>
      <dsp:spPr>
        <a:xfrm>
          <a:off x="2993826" y="350467"/>
          <a:ext cx="4661297" cy="4661297"/>
        </a:xfrm>
        <a:prstGeom prst="blockArc">
          <a:avLst>
            <a:gd name="adj1" fmla="val 16200000"/>
            <a:gd name="adj2" fmla="val 180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F33E0-121A-45A9-AEF4-0942425AA6AC}">
      <dsp:nvSpPr>
        <dsp:cNvPr id="0" name=""/>
        <dsp:cNvSpPr/>
      </dsp:nvSpPr>
      <dsp:spPr>
        <a:xfrm>
          <a:off x="4319715" y="1738182"/>
          <a:ext cx="2009518" cy="1885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Budget Development</a:t>
          </a:r>
          <a:endParaRPr lang="en-US" sz="1800" kern="1200" dirty="0"/>
        </a:p>
      </dsp:txBody>
      <dsp:txXfrm>
        <a:off x="4614002" y="2014361"/>
        <a:ext cx="1420944" cy="1333509"/>
      </dsp:txXfrm>
    </dsp:sp>
    <dsp:sp modelId="{9EDC69E2-E681-420D-9BBB-03C5701CFF93}">
      <dsp:nvSpPr>
        <dsp:cNvPr id="0" name=""/>
        <dsp:cNvSpPr/>
      </dsp:nvSpPr>
      <dsp:spPr>
        <a:xfrm>
          <a:off x="4950487" y="3406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Board of Trustees</a:t>
          </a:r>
          <a:endParaRPr lang="en-US" sz="700" kern="1200" dirty="0"/>
        </a:p>
      </dsp:txBody>
      <dsp:txXfrm>
        <a:off x="5060025" y="112944"/>
        <a:ext cx="528898" cy="528898"/>
      </dsp:txXfrm>
    </dsp:sp>
    <dsp:sp modelId="{0EC489C0-A217-45A1-AE71-05445F6B3819}">
      <dsp:nvSpPr>
        <dsp:cNvPr id="0" name=""/>
        <dsp:cNvSpPr/>
      </dsp:nvSpPr>
      <dsp:spPr>
        <a:xfrm>
          <a:off x="6102348" y="312047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Chancellor’s Cabinet</a:t>
          </a:r>
          <a:endParaRPr lang="en-US" sz="700" kern="1200" dirty="0"/>
        </a:p>
      </dsp:txBody>
      <dsp:txXfrm>
        <a:off x="6211886" y="421585"/>
        <a:ext cx="528898" cy="528898"/>
      </dsp:txXfrm>
    </dsp:sp>
    <dsp:sp modelId="{295FEED0-F4C8-4E1E-964C-E3609F6077D3}">
      <dsp:nvSpPr>
        <dsp:cNvPr id="0" name=""/>
        <dsp:cNvSpPr/>
      </dsp:nvSpPr>
      <dsp:spPr>
        <a:xfrm>
          <a:off x="6945569" y="1155267"/>
          <a:ext cx="747974" cy="747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District Budget Committee</a:t>
          </a:r>
          <a:endParaRPr lang="en-US" sz="700" kern="1200" dirty="0"/>
        </a:p>
      </dsp:txBody>
      <dsp:txXfrm>
        <a:off x="7055107" y="1264805"/>
        <a:ext cx="528898" cy="528898"/>
      </dsp:txXfrm>
    </dsp:sp>
    <dsp:sp modelId="{465A17A5-EAC0-4EF4-8098-26EA1223DCA2}">
      <dsp:nvSpPr>
        <dsp:cNvPr id="0" name=""/>
        <dsp:cNvSpPr/>
      </dsp:nvSpPr>
      <dsp:spPr>
        <a:xfrm>
          <a:off x="7254209" y="2307128"/>
          <a:ext cx="747974" cy="747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College’s Budget Committees</a:t>
          </a:r>
          <a:endParaRPr lang="en-US" sz="700" kern="1200" dirty="0"/>
        </a:p>
      </dsp:txBody>
      <dsp:txXfrm>
        <a:off x="7363747" y="2416666"/>
        <a:ext cx="528898" cy="528898"/>
      </dsp:txXfrm>
    </dsp:sp>
    <dsp:sp modelId="{B541BDA0-10CC-4BD9-949C-74D1C63D5F46}">
      <dsp:nvSpPr>
        <dsp:cNvPr id="0" name=""/>
        <dsp:cNvSpPr/>
      </dsp:nvSpPr>
      <dsp:spPr>
        <a:xfrm>
          <a:off x="6945569" y="3458989"/>
          <a:ext cx="747974" cy="747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S.B. Valley College</a:t>
          </a:r>
          <a:endParaRPr lang="en-US" sz="700" kern="1200" dirty="0"/>
        </a:p>
      </dsp:txBody>
      <dsp:txXfrm>
        <a:off x="7055107" y="3568527"/>
        <a:ext cx="528898" cy="528898"/>
      </dsp:txXfrm>
    </dsp:sp>
    <dsp:sp modelId="{FD6E8D38-1C4B-4F5D-B0C9-E9D72CA0F2AF}">
      <dsp:nvSpPr>
        <dsp:cNvPr id="0" name=""/>
        <dsp:cNvSpPr/>
      </dsp:nvSpPr>
      <dsp:spPr>
        <a:xfrm>
          <a:off x="6102348" y="4302210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Crafton Hills College</a:t>
          </a:r>
          <a:endParaRPr lang="en-US" sz="700" kern="1200" dirty="0"/>
        </a:p>
      </dsp:txBody>
      <dsp:txXfrm>
        <a:off x="6211886" y="4411748"/>
        <a:ext cx="528898" cy="528898"/>
      </dsp:txXfrm>
    </dsp:sp>
    <dsp:sp modelId="{8F608470-2DE3-433A-9133-059EB405C505}">
      <dsp:nvSpPr>
        <dsp:cNvPr id="0" name=""/>
        <dsp:cNvSpPr/>
      </dsp:nvSpPr>
      <dsp:spPr>
        <a:xfrm>
          <a:off x="4950487" y="4610850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KVCR</a:t>
          </a:r>
          <a:endParaRPr lang="en-US" sz="700" kern="1200" dirty="0"/>
        </a:p>
      </dsp:txBody>
      <dsp:txXfrm>
        <a:off x="5060025" y="4720388"/>
        <a:ext cx="528898" cy="528898"/>
      </dsp:txXfrm>
    </dsp:sp>
    <dsp:sp modelId="{5C7E1CDE-9E43-4980-9EB7-41E0368E6A5F}">
      <dsp:nvSpPr>
        <dsp:cNvPr id="0" name=""/>
        <dsp:cNvSpPr/>
      </dsp:nvSpPr>
      <dsp:spPr>
        <a:xfrm>
          <a:off x="3798626" y="4302210"/>
          <a:ext cx="747974" cy="747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EDCT</a:t>
          </a:r>
          <a:endParaRPr lang="en-US" sz="700" kern="1200" dirty="0"/>
        </a:p>
      </dsp:txBody>
      <dsp:txXfrm>
        <a:off x="3908164" y="4411748"/>
        <a:ext cx="528898" cy="528898"/>
      </dsp:txXfrm>
    </dsp:sp>
    <dsp:sp modelId="{D3A0A0BA-86AB-4FD9-A16A-77BBCC007033}">
      <dsp:nvSpPr>
        <dsp:cNvPr id="0" name=""/>
        <dsp:cNvSpPr/>
      </dsp:nvSpPr>
      <dsp:spPr>
        <a:xfrm>
          <a:off x="2955406" y="3458989"/>
          <a:ext cx="747974" cy="747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Human Resources</a:t>
          </a:r>
          <a:endParaRPr lang="en-US" sz="700" kern="1200" dirty="0"/>
        </a:p>
      </dsp:txBody>
      <dsp:txXfrm>
        <a:off x="3064944" y="3568527"/>
        <a:ext cx="528898" cy="528898"/>
      </dsp:txXfrm>
    </dsp:sp>
    <dsp:sp modelId="{E54C01EC-C1B2-4A68-B8C2-18D464897FA1}">
      <dsp:nvSpPr>
        <dsp:cNvPr id="0" name=""/>
        <dsp:cNvSpPr/>
      </dsp:nvSpPr>
      <dsp:spPr>
        <a:xfrm>
          <a:off x="2646765" y="2307128"/>
          <a:ext cx="747974" cy="747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TESS</a:t>
          </a:r>
          <a:endParaRPr lang="en-US" sz="700" kern="1200" dirty="0"/>
        </a:p>
      </dsp:txBody>
      <dsp:txXfrm>
        <a:off x="2756303" y="2416666"/>
        <a:ext cx="528898" cy="528898"/>
      </dsp:txXfrm>
    </dsp:sp>
    <dsp:sp modelId="{79281C2B-E671-48C8-86A9-34FEBEC3E36A}">
      <dsp:nvSpPr>
        <dsp:cNvPr id="0" name=""/>
        <dsp:cNvSpPr/>
      </dsp:nvSpPr>
      <dsp:spPr>
        <a:xfrm>
          <a:off x="2955406" y="1155267"/>
          <a:ext cx="747974" cy="747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Police Department</a:t>
          </a:r>
          <a:endParaRPr lang="en-US" sz="700" kern="1200" dirty="0"/>
        </a:p>
      </dsp:txBody>
      <dsp:txXfrm>
        <a:off x="3064944" y="1264805"/>
        <a:ext cx="528898" cy="528898"/>
      </dsp:txXfrm>
    </dsp:sp>
    <dsp:sp modelId="{5E7E0C27-6295-4C68-9ACA-2133407C449E}">
      <dsp:nvSpPr>
        <dsp:cNvPr id="0" name=""/>
        <dsp:cNvSpPr/>
      </dsp:nvSpPr>
      <dsp:spPr>
        <a:xfrm>
          <a:off x="3798626" y="312047"/>
          <a:ext cx="747974" cy="747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Fiscal Services</a:t>
          </a:r>
          <a:endParaRPr lang="en-US" sz="700" kern="1200" dirty="0"/>
        </a:p>
      </dsp:txBody>
      <dsp:txXfrm>
        <a:off x="3908164" y="421585"/>
        <a:ext cx="528898" cy="528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7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7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8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0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3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4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8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1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2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0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52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2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49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8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4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5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6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21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35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7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52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6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7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3464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90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May 29,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41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5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1.xlsx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2.xlsx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3.xlsx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San Bernardino Community College District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 Budget Study Session</a:t>
            </a:r>
          </a:p>
          <a:p>
            <a:r>
              <a:rPr lang="en-US" dirty="0" smtClean="0"/>
              <a:t>May 29, 2014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Fiscal Year 2013-2014 </a:t>
            </a:r>
            <a:r>
              <a:rPr lang="en-US" dirty="0" smtClean="0"/>
              <a:t>- Assumptions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Forecast </a:t>
            </a:r>
            <a:r>
              <a:rPr lang="en-US" sz="1600" dirty="0"/>
              <a:t>from Various Legislative Groups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Legislative Analyst Office (LAO)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Community College League (League)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School Services of California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State Chancellor’s Office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Association of California Community College Administrators (ACCCA)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Association of Chief Business Officials (ACBO</a:t>
            </a:r>
            <a:r>
              <a:rPr lang="en-US" sz="1200" dirty="0" smtClean="0"/>
              <a:t>)</a:t>
            </a:r>
          </a:p>
          <a:p>
            <a:r>
              <a:rPr lang="en-US" sz="1600" dirty="0" smtClean="0"/>
              <a:t>Advance Apportionment Projected 2.26% Funded Growth</a:t>
            </a:r>
          </a:p>
          <a:p>
            <a:r>
              <a:rPr lang="en-US" sz="1600" dirty="0" smtClean="0"/>
              <a:t>Period 1 Funded Credit FTES at 2.76%</a:t>
            </a:r>
          </a:p>
          <a:p>
            <a:r>
              <a:rPr lang="en-US" sz="1600" dirty="0" smtClean="0"/>
              <a:t>Current Funded FTES Growth Assumption is 3%</a:t>
            </a:r>
          </a:p>
          <a:p>
            <a:r>
              <a:rPr lang="en-US" sz="1600" dirty="0" smtClean="0"/>
              <a:t>Period 1 State Deficit Factor at 4.09%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Target 5.9% (Unused Growth from other Districts Could Still be Available)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Latest indication is that Fiscal Years 2013-2014 through 2015-2016 Could Get Additional Funding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Fiscal Year 2013-2014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382" y="1589903"/>
            <a:ext cx="9982200" cy="539839"/>
          </a:xfrm>
        </p:spPr>
        <p:txBody>
          <a:bodyPr>
            <a:normAutofit/>
          </a:bodyPr>
          <a:lstStyle/>
          <a:p>
            <a:r>
              <a:rPr lang="en-US" dirty="0" smtClean="0"/>
              <a:t>Growth and COLA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48846"/>
              </p:ext>
            </p:extLst>
          </p:nvPr>
        </p:nvGraphicFramePr>
        <p:xfrm>
          <a:off x="780974" y="2171687"/>
          <a:ext cx="10461246" cy="369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077"/>
                <a:gridCol w="1786635"/>
                <a:gridCol w="2253343"/>
                <a:gridCol w="2351314"/>
                <a:gridCol w="2130877"/>
              </a:tblGrid>
              <a:tr h="383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2012-13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FY 2013-14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40004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Recalculation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Current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Period 1 (Actual)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Period 2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(Projected) </a:t>
                      </a:r>
                    </a:p>
                  </a:txBody>
                  <a:tcPr/>
                </a:tc>
              </a:tr>
              <a:tr h="4471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FTES Growth Target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14,029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+5.96%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14,029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+5.96%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14,029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+5.96%</a:t>
                      </a:r>
                      <a:endParaRPr lang="en-US" sz="1400" dirty="0"/>
                    </a:p>
                  </a:txBody>
                  <a:tcPr/>
                </a:tc>
              </a:tr>
              <a:tr h="401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FTES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13,241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14,029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+5.96%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14,213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+7.34%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14,500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+9.51%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571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Funded FTES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13,241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13,489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+2.26%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13,606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13,638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+3.00%</a:t>
                      </a:r>
                    </a:p>
                  </a:txBody>
                  <a:tcPr/>
                </a:tc>
              </a:tr>
              <a:tr h="401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Unfunded</a:t>
                      </a:r>
                      <a:r>
                        <a:rPr lang="en-US" sz="1400" b="1" baseline="0" dirty="0" smtClean="0"/>
                        <a:t> FTES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3.85%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862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5.94%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4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State Deficit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0.22%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4.09%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</a:tr>
              <a:tr h="401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0.00%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1.57%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</p:spPr>
        <p:txBody>
          <a:bodyPr/>
          <a:lstStyle/>
          <a:p>
            <a:r>
              <a:rPr lang="en-US" dirty="0" smtClean="0"/>
              <a:t>May 29,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665760" cy="1096962"/>
          </a:xfrm>
        </p:spPr>
        <p:txBody>
          <a:bodyPr/>
          <a:lstStyle/>
          <a:p>
            <a:r>
              <a:rPr lang="en-US" dirty="0" smtClean="0"/>
              <a:t>Funded and Unfunded Credit FTES by Fiscal Year – Valley College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861331"/>
              </p:ext>
            </p:extLst>
          </p:nvPr>
        </p:nvGraphicFramePr>
        <p:xfrm>
          <a:off x="552450" y="1371601"/>
          <a:ext cx="11047879" cy="460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87467" y="4413955"/>
            <a:ext cx="20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Area is Unfunded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71615"/>
              </p:ext>
            </p:extLst>
          </p:nvPr>
        </p:nvGraphicFramePr>
        <p:xfrm>
          <a:off x="233081" y="6062631"/>
          <a:ext cx="95543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1963271"/>
                <a:gridCol w="2008094"/>
                <a:gridCol w="2008094"/>
                <a:gridCol w="20509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Unfunded FTES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717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469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360959" cy="1096962"/>
          </a:xfrm>
        </p:spPr>
        <p:txBody>
          <a:bodyPr/>
          <a:lstStyle/>
          <a:p>
            <a:r>
              <a:rPr lang="en-US" dirty="0" smtClean="0"/>
              <a:t>Funded and Unfunded Credit FTES by Fiscal Year – Crafton Hills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240403"/>
              </p:ext>
            </p:extLst>
          </p:nvPr>
        </p:nvGraphicFramePr>
        <p:xfrm>
          <a:off x="552450" y="1371600"/>
          <a:ext cx="11038915" cy="465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87467" y="4413955"/>
            <a:ext cx="20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Area is Unfunded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9017"/>
              </p:ext>
            </p:extLst>
          </p:nvPr>
        </p:nvGraphicFramePr>
        <p:xfrm>
          <a:off x="233081" y="6062631"/>
          <a:ext cx="95543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1963271"/>
                <a:gridCol w="2008094"/>
                <a:gridCol w="2008094"/>
                <a:gridCol w="20509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Unfunded FTES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360959" cy="1096962"/>
          </a:xfrm>
        </p:spPr>
        <p:txBody>
          <a:bodyPr/>
          <a:lstStyle/>
          <a:p>
            <a:r>
              <a:rPr lang="en-US" dirty="0" smtClean="0"/>
              <a:t>Funded and Unfunded Credit FTES by Fiscal Year – District Total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40188"/>
              </p:ext>
            </p:extLst>
          </p:nvPr>
        </p:nvGraphicFramePr>
        <p:xfrm>
          <a:off x="552450" y="1371600"/>
          <a:ext cx="11012021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87467" y="4413955"/>
            <a:ext cx="20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Area is Unfunded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16227"/>
              </p:ext>
            </p:extLst>
          </p:nvPr>
        </p:nvGraphicFramePr>
        <p:xfrm>
          <a:off x="233081" y="6062631"/>
          <a:ext cx="95543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1963271"/>
                <a:gridCol w="2008094"/>
                <a:gridCol w="2008094"/>
                <a:gridCol w="20509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Unfunded FTES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1,037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671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862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345695" cy="1096962"/>
          </a:xfrm>
        </p:spPr>
        <p:txBody>
          <a:bodyPr/>
          <a:lstStyle/>
          <a:p>
            <a:r>
              <a:rPr lang="en-US" dirty="0" smtClean="0"/>
              <a:t>Credit FTES Recovery Based on FY 2010-11 (Increased ACCESS)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710153"/>
              </p:ext>
            </p:extLst>
          </p:nvPr>
        </p:nvGraphicFramePr>
        <p:xfrm>
          <a:off x="552450" y="1371601"/>
          <a:ext cx="11022234" cy="451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35017"/>
              </p:ext>
            </p:extLst>
          </p:nvPr>
        </p:nvGraphicFramePr>
        <p:xfrm>
          <a:off x="256230" y="5831137"/>
          <a:ext cx="111911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329"/>
                <a:gridCol w="2500132"/>
                <a:gridCol w="2546430"/>
                <a:gridCol w="2465408"/>
                <a:gridCol w="24538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15,189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13,736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13,241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14,500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7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Year 2013-14 Projected Actuals </a:t>
            </a:r>
            <a:br>
              <a:rPr lang="en-US" dirty="0" smtClean="0"/>
            </a:br>
            <a:r>
              <a:rPr lang="en-US" dirty="0" smtClean="0"/>
              <a:t>for the Unrestricted General Fund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876717"/>
              </p:ext>
            </p:extLst>
          </p:nvPr>
        </p:nvGraphicFramePr>
        <p:xfrm>
          <a:off x="1872003" y="1373327"/>
          <a:ext cx="8510487" cy="497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Worksheet" r:id="rId4" imgW="7896299" imgH="4619496" progId="Excel.Sheet.12">
                  <p:embed/>
                </p:oleObj>
              </mc:Choice>
              <mc:Fallback>
                <p:oleObj name="Worksheet" r:id="rId4" imgW="7896299" imgH="46194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2003" y="1373327"/>
                        <a:ext cx="8510487" cy="4978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Review of Fiscal Year 2013-2014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Fiscal Year 2014-2015 Budget Components</a:t>
            </a:r>
          </a:p>
          <a:p>
            <a:r>
              <a:rPr lang="en-US" dirty="0" smtClean="0"/>
              <a:t>Fiscal Year 2014-2015 Tentative Budget</a:t>
            </a:r>
          </a:p>
          <a:p>
            <a:r>
              <a:rPr lang="en-US" dirty="0" smtClean="0"/>
              <a:t>Seven-Year Financial Plan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2014-2015 </a:t>
            </a:r>
            <a:br>
              <a:rPr lang="en-US" dirty="0"/>
            </a:br>
            <a:r>
              <a:rPr lang="en-US" dirty="0"/>
              <a:t>Budget Components</a:t>
            </a:r>
          </a:p>
        </p:txBody>
      </p:sp>
      <p:pic>
        <p:nvPicPr>
          <p:cNvPr id="8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Year 2014-2015 Budget Components and Guidance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0225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Year 2013-2014 GFOA Distinguished Budget Award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88" y="1682578"/>
            <a:ext cx="4513705" cy="45720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Directives as Approved on January 16,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1400" dirty="0"/>
              <a:t>Balance the 2014-15 budget without the use of Fund Balance (Reserve) while maintaining a minimum Fund Balance level of 15% (State minimum is 5%).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Allocate funding through the district resource allocation model to support SBVC and CHC as comprehensive community colleges through transfer education, career/ technical education, and basic skills education.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Increase student success and access.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Identify new or reallocated funds for strategic initiatives.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Maintain “selective hiring freeze” to provide strategic funding of priority needs.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Reorganize and reallocate resources where possible to increase efficiency and improve services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400" dirty="0" smtClean="0"/>
              <a:t>Reduce </a:t>
            </a:r>
            <a:r>
              <a:rPr lang="en-US" sz="1400" dirty="0"/>
              <a:t>expenditures that are not mission-critical.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Invest in projects that enhance the efficiency of district and college operations.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Continue the Measure M bond program based on facilities master plans.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Continue to develop external funding streams including grants, scholarships, and fundraising.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Maintain full funding for step and column increases.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Maintain 50% law ratios in staffing plans.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Honor collective bargaining agreements</a:t>
            </a:r>
            <a:r>
              <a:rPr lang="en-US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70C0"/>
                </a:solidFill>
              </a:rPr>
              <a:t>Continue toward the sustainability of KVCR (New</a:t>
            </a:r>
            <a:r>
              <a:rPr lang="en-US" sz="1400" dirty="0" smtClean="0">
                <a:solidFill>
                  <a:srgbClr val="0070C0"/>
                </a:solidFill>
              </a:rPr>
              <a:t>).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</a:t>
            </a:r>
            <a:r>
              <a:rPr lang="en-US" dirty="0"/>
              <a:t>Guidelines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04900" y="1600201"/>
            <a:ext cx="4068462" cy="45205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Proposed by District Budget Committee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4964" y="6344776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07626"/>
              </p:ext>
            </p:extLst>
          </p:nvPr>
        </p:nvGraphicFramePr>
        <p:xfrm>
          <a:off x="5675385" y="0"/>
          <a:ext cx="5180873" cy="682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5" imgW="6504388" imgH="8569802" progId="Word.Document.12">
                  <p:embed/>
                </p:oleObj>
              </mc:Choice>
              <mc:Fallback>
                <p:oleObj name="Document" r:id="rId5" imgW="6504388" imgH="85698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5385" y="0"/>
                        <a:ext cx="5180873" cy="6827149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85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Program Review</a:t>
            </a:r>
            <a:endParaRPr lang="en-US" dirty="0"/>
          </a:p>
          <a:p>
            <a:pPr lvl="0"/>
            <a:r>
              <a:rPr lang="en-US" dirty="0" smtClean="0"/>
              <a:t>Forecast from Various Legislative Groups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Legislative Analyst Office (LAO)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Community College League (League)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School Services of California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State Chancellor’s Office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Association of California Community College Administrators (ACCCA)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Association of Chief Business Officials (ACBO)</a:t>
            </a:r>
            <a:endParaRPr lang="en-US" dirty="0"/>
          </a:p>
          <a:p>
            <a:pPr lvl="0"/>
            <a:r>
              <a:rPr lang="en-US" dirty="0" smtClean="0"/>
              <a:t>Tentative State Budget</a:t>
            </a:r>
            <a:endParaRPr lang="en-US" dirty="0"/>
          </a:p>
          <a:p>
            <a:pPr lvl="0"/>
            <a:r>
              <a:rPr lang="en-US" dirty="0" smtClean="0"/>
              <a:t>May Revision Update State Budget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Budget - </a:t>
            </a:r>
            <a:r>
              <a:rPr lang="en-US" dirty="0" smtClean="0"/>
              <a:t>May </a:t>
            </a:r>
            <a:r>
              <a:rPr lang="en-US" dirty="0"/>
              <a:t>Revision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8658" y="1532029"/>
            <a:ext cx="9982200" cy="48211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Growth and COLA Summary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$50M added to Economic and Workforce Development (EWD) as one-time basis</a:t>
            </a:r>
          </a:p>
          <a:p>
            <a:r>
              <a:rPr lang="en-US" dirty="0" smtClean="0"/>
              <a:t>$42.4M added to offset decreases in local property taxes and fee revenue</a:t>
            </a:r>
          </a:p>
          <a:p>
            <a:r>
              <a:rPr lang="en-US" dirty="0" smtClean="0"/>
              <a:t>$6M added for technology infrastructure ($1.4M one-time, $4.6M ongoing)</a:t>
            </a:r>
          </a:p>
          <a:p>
            <a:r>
              <a:rPr lang="en-US" dirty="0" smtClean="0"/>
              <a:t>$27M decreased for deferred maintenance and instructional equipment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 funds for deferred maintenance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Eliminate the local match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42218"/>
              </p:ext>
            </p:extLst>
          </p:nvPr>
        </p:nvGraphicFramePr>
        <p:xfrm>
          <a:off x="1401462" y="2026509"/>
          <a:ext cx="9351419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955"/>
                <a:gridCol w="3385646"/>
                <a:gridCol w="3923818"/>
              </a:tblGrid>
              <a:tr h="627586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Governor ‘s Proposed </a:t>
                      </a:r>
                    </a:p>
                    <a:p>
                      <a:pPr algn="ctr"/>
                      <a:r>
                        <a:rPr lang="en-US" dirty="0" smtClean="0"/>
                        <a:t>Budget</a:t>
                      </a:r>
                    </a:p>
                    <a:p>
                      <a:pPr algn="ctr"/>
                      <a:r>
                        <a:rPr lang="en-US" dirty="0" smtClean="0"/>
                        <a:t>(Jan</a:t>
                      </a:r>
                      <a:r>
                        <a:rPr lang="en-US" baseline="0" dirty="0" smtClean="0"/>
                        <a:t> 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Governor Proposed </a:t>
                      </a:r>
                    </a:p>
                    <a:p>
                      <a:pPr algn="ctr"/>
                      <a:r>
                        <a:rPr lang="en-US" dirty="0" smtClean="0"/>
                        <a:t>Revised Budget</a:t>
                      </a:r>
                    </a:p>
                    <a:p>
                      <a:pPr algn="ctr"/>
                      <a:r>
                        <a:rPr lang="en-US" dirty="0" smtClean="0"/>
                        <a:t>(May Revision)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Budget - </a:t>
            </a:r>
            <a:r>
              <a:rPr lang="en-US" dirty="0" smtClean="0"/>
              <a:t>May Revision (continued)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382" y="1589903"/>
            <a:ext cx="9982200" cy="4821194"/>
          </a:xfrm>
        </p:spPr>
        <p:txBody>
          <a:bodyPr>
            <a:normAutofit/>
          </a:bodyPr>
          <a:lstStyle/>
          <a:p>
            <a:r>
              <a:rPr lang="en-US" dirty="0" smtClean="0"/>
              <a:t>Pay down deferrals by 2014-2015</a:t>
            </a:r>
          </a:p>
          <a:p>
            <a:r>
              <a:rPr lang="en-US" dirty="0" err="1" smtClean="0"/>
              <a:t>CalSTRS</a:t>
            </a:r>
            <a:r>
              <a:rPr lang="en-US" dirty="0" smtClean="0"/>
              <a:t> proposal to fully pay the $74 billion in unfunded </a:t>
            </a:r>
            <a:r>
              <a:rPr lang="en-US" dirty="0" err="1" smtClean="0"/>
              <a:t>CalSTRS</a:t>
            </a:r>
            <a:r>
              <a:rPr lang="en-US" dirty="0" smtClean="0"/>
              <a:t> over the next 30 years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Increase employer contributions by 1.25% for FY 2014-15 and annual increases of 1.61% thereafter until the rate reaches 19.1% in the 2020-21 fiscal year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Proposal to increase COLA to 1.7% to cover costs</a:t>
            </a:r>
          </a:p>
          <a:p>
            <a:r>
              <a:rPr lang="en-US" dirty="0" smtClean="0"/>
              <a:t>Rainy Day Fund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Review of Fiscal Year 2013-2014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Fiscal Year 2014-2015 Budget Components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Fiscal Year 2014-2015 Tentative Budget</a:t>
            </a:r>
          </a:p>
          <a:p>
            <a:r>
              <a:rPr lang="en-US" dirty="0" smtClean="0"/>
              <a:t>Seven-Year Financial Plan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</a:t>
            </a:r>
            <a:r>
              <a:rPr lang="en-US" dirty="0"/>
              <a:t>Year 2014-2015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Tentative </a:t>
            </a:r>
            <a:r>
              <a:rPr lang="en-US" dirty="0"/>
              <a:t>Budget</a:t>
            </a:r>
          </a:p>
        </p:txBody>
      </p:sp>
      <p:pic>
        <p:nvPicPr>
          <p:cNvPr id="8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is a Team Effort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828843"/>
              </p:ext>
            </p:extLst>
          </p:nvPr>
        </p:nvGraphicFramePr>
        <p:xfrm>
          <a:off x="647700" y="1359244"/>
          <a:ext cx="10648950" cy="536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Year 2014-2015 Budget Components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88838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2885108"/>
              </p:ext>
            </p:extLst>
          </p:nvPr>
        </p:nvGraphicFramePr>
        <p:xfrm>
          <a:off x="3070786" y="90301"/>
          <a:ext cx="5642908" cy="683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Document" r:id="rId5" imgW="6441687" imgH="7807215" progId="Word.Document.8">
                  <p:embed/>
                </p:oleObj>
              </mc:Choice>
              <mc:Fallback>
                <p:oleObj name="Document" r:id="rId5" imgW="6441687" imgH="78072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0786" y="90301"/>
                        <a:ext cx="5642908" cy="6837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Review of Fiscal Year 2013-2014</a:t>
            </a:r>
          </a:p>
          <a:p>
            <a:r>
              <a:rPr lang="en-US" dirty="0" smtClean="0"/>
              <a:t>Fiscal Year 2014-2015 Budget Components</a:t>
            </a:r>
          </a:p>
          <a:p>
            <a:r>
              <a:rPr lang="en-US" dirty="0" smtClean="0"/>
              <a:t>Fiscal Year 2014-2015 Tentative Budget</a:t>
            </a:r>
          </a:p>
          <a:p>
            <a:r>
              <a:rPr lang="en-US" dirty="0" smtClean="0"/>
              <a:t>Seven-Year Financial Plan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Assumptions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559" y="1600201"/>
            <a:ext cx="4068462" cy="45205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As Proposed by District Budget Committee (DBC)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These assumptions are fine tuned as further information is received by Fiscal Services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Increased Participation by DBC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Increased Transparency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28114" y="6356351"/>
            <a:ext cx="1484524" cy="365125"/>
          </a:xfrm>
        </p:spPr>
        <p:txBody>
          <a:bodyPr/>
          <a:lstStyle/>
          <a:p>
            <a:fld id="{0FF54DE5-C571-48E8-A5BC-B369434E2F44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991669"/>
              </p:ext>
            </p:extLst>
          </p:nvPr>
        </p:nvGraphicFramePr>
        <p:xfrm>
          <a:off x="4598895" y="71680"/>
          <a:ext cx="6266327" cy="670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5" imgW="6504388" imgH="6962987" progId="Word.Document.12">
                  <p:embed/>
                </p:oleObj>
              </mc:Choice>
              <mc:Fallback>
                <p:oleObj name="Document" r:id="rId5" imgW="6504388" imgH="6962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8895" y="71680"/>
                        <a:ext cx="6266327" cy="6708584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147986" cy="1096962"/>
          </a:xfrm>
        </p:spPr>
        <p:txBody>
          <a:bodyPr/>
          <a:lstStyle/>
          <a:p>
            <a:r>
              <a:rPr lang="en-US" dirty="0" smtClean="0"/>
              <a:t>Summary of FTES Assumptions for FY 2014-15 Tentative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Reduce Unfunded Credit FTES From 862.16 to 487.12</a:t>
            </a:r>
            <a:endParaRPr lang="en-US" dirty="0"/>
          </a:p>
          <a:p>
            <a:pPr lvl="1"/>
            <a:r>
              <a:rPr lang="en-US" dirty="0" smtClean="0"/>
              <a:t>0</a:t>
            </a:r>
            <a:r>
              <a:rPr lang="en-US" dirty="0"/>
              <a:t>% Growth </a:t>
            </a:r>
            <a:r>
              <a:rPr lang="en-US" dirty="0" smtClean="0"/>
              <a:t>Target </a:t>
            </a:r>
          </a:p>
          <a:p>
            <a:pPr lvl="1"/>
            <a:r>
              <a:rPr lang="en-US" dirty="0" smtClean="0"/>
              <a:t>2.75</a:t>
            </a:r>
            <a:r>
              <a:rPr lang="en-US" dirty="0"/>
              <a:t>% Funded Growth </a:t>
            </a:r>
            <a:endParaRPr lang="en-US" dirty="0" smtClean="0"/>
          </a:p>
          <a:p>
            <a:pPr lvl="1"/>
            <a:r>
              <a:rPr lang="en-US" dirty="0" smtClean="0"/>
              <a:t>Projected FY 2014-15 Unfunded </a:t>
            </a:r>
            <a:r>
              <a:rPr lang="en-US" dirty="0"/>
              <a:t>FTES </a:t>
            </a:r>
            <a:r>
              <a:rPr lang="en-US" dirty="0" smtClean="0"/>
              <a:t>Cost = $</a:t>
            </a:r>
            <a:r>
              <a:rPr lang="en-US" dirty="0"/>
              <a:t>516,347 </a:t>
            </a:r>
            <a:r>
              <a:rPr lang="en-US" dirty="0" smtClean="0"/>
              <a:t>@ $</a:t>
            </a:r>
            <a:r>
              <a:rPr lang="en-US" dirty="0"/>
              <a:t>1,060 per </a:t>
            </a:r>
            <a:r>
              <a:rPr lang="en-US" dirty="0" smtClean="0"/>
              <a:t>FTES</a:t>
            </a:r>
            <a:endParaRPr lang="en-US" dirty="0"/>
          </a:p>
          <a:p>
            <a:pPr lvl="0"/>
            <a:r>
              <a:rPr lang="en-US" dirty="0" smtClean="0"/>
              <a:t>FY </a:t>
            </a:r>
            <a:r>
              <a:rPr lang="en-US" dirty="0"/>
              <a:t>14-15 Funded FTES </a:t>
            </a:r>
            <a:r>
              <a:rPr lang="en-US" dirty="0" smtClean="0"/>
              <a:t>Allocation is </a:t>
            </a:r>
            <a:r>
              <a:rPr lang="en-US" dirty="0"/>
              <a:t>based on FY 13-14 P2 </a:t>
            </a:r>
            <a:endParaRPr lang="en-US" dirty="0" smtClean="0"/>
          </a:p>
          <a:p>
            <a:pPr lvl="1"/>
            <a:r>
              <a:rPr lang="en-US" dirty="0" smtClean="0"/>
              <a:t>Valley College = </a:t>
            </a:r>
            <a:r>
              <a:rPr lang="en-US" dirty="0"/>
              <a:t>68.62% </a:t>
            </a:r>
            <a:endParaRPr lang="en-US" dirty="0" smtClean="0"/>
          </a:p>
          <a:p>
            <a:pPr lvl="1"/>
            <a:r>
              <a:rPr lang="en-US" dirty="0" smtClean="0"/>
              <a:t>Crafton Hills = 31.38%</a:t>
            </a:r>
            <a:endParaRPr lang="en-US" dirty="0"/>
          </a:p>
          <a:p>
            <a:pPr lvl="0"/>
            <a:r>
              <a:rPr lang="en-US" dirty="0" smtClean="0"/>
              <a:t>Continue Focus on Student ACCESS and Success</a:t>
            </a:r>
          </a:p>
          <a:p>
            <a:pPr lvl="0"/>
            <a:r>
              <a:rPr lang="en-US" dirty="0" smtClean="0"/>
              <a:t>Focus on Increased Productivity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665760" cy="1096962"/>
          </a:xfrm>
        </p:spPr>
        <p:txBody>
          <a:bodyPr/>
          <a:lstStyle/>
          <a:p>
            <a:r>
              <a:rPr lang="en-US" dirty="0"/>
              <a:t>Historical FTES with Goal for FY 2014-2015 for Valley College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664193"/>
              </p:ext>
            </p:extLst>
          </p:nvPr>
        </p:nvGraphicFramePr>
        <p:xfrm>
          <a:off x="552450" y="1371601"/>
          <a:ext cx="11047879" cy="460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87467" y="4413955"/>
            <a:ext cx="20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Area is Unfunded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0257"/>
              </p:ext>
            </p:extLst>
          </p:nvPr>
        </p:nvGraphicFramePr>
        <p:xfrm>
          <a:off x="233081" y="6062631"/>
          <a:ext cx="95543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1586753"/>
                <a:gridCol w="1694330"/>
                <a:gridCol w="1550894"/>
                <a:gridCol w="1595717"/>
                <a:gridCol w="16026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Unfunded FTES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717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469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334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360959" cy="1096962"/>
          </a:xfrm>
        </p:spPr>
        <p:txBody>
          <a:bodyPr/>
          <a:lstStyle/>
          <a:p>
            <a:r>
              <a:rPr lang="en-US" dirty="0"/>
              <a:t>Historical FTES with Goal for FY 2014-2015 for Crafton </a:t>
            </a:r>
            <a:r>
              <a:rPr lang="en-US" dirty="0" smtClean="0"/>
              <a:t>Hills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69096"/>
              </p:ext>
            </p:extLst>
          </p:nvPr>
        </p:nvGraphicFramePr>
        <p:xfrm>
          <a:off x="552450" y="1371600"/>
          <a:ext cx="11038915" cy="465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87467" y="4413955"/>
            <a:ext cx="20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Area is Unfunded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66805"/>
              </p:ext>
            </p:extLst>
          </p:nvPr>
        </p:nvGraphicFramePr>
        <p:xfrm>
          <a:off x="233081" y="6062631"/>
          <a:ext cx="9554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43"/>
                <a:gridCol w="1559858"/>
                <a:gridCol w="1658471"/>
                <a:gridCol w="1532965"/>
                <a:gridCol w="1626468"/>
                <a:gridCol w="16884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Unfunded FTES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360959" cy="1096962"/>
          </a:xfrm>
        </p:spPr>
        <p:txBody>
          <a:bodyPr/>
          <a:lstStyle/>
          <a:p>
            <a:r>
              <a:rPr lang="en-US" dirty="0"/>
              <a:t>Historical FTES with Goal for FY 2014-2015 for District </a:t>
            </a:r>
            <a:r>
              <a:rPr lang="en-US" dirty="0" smtClean="0"/>
              <a:t>Total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496508"/>
              </p:ext>
            </p:extLst>
          </p:nvPr>
        </p:nvGraphicFramePr>
        <p:xfrm>
          <a:off x="552450" y="1371600"/>
          <a:ext cx="11012021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87467" y="4413955"/>
            <a:ext cx="20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Area is Unfunded 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99621"/>
              </p:ext>
            </p:extLst>
          </p:nvPr>
        </p:nvGraphicFramePr>
        <p:xfrm>
          <a:off x="233081" y="6062631"/>
          <a:ext cx="95543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95"/>
                <a:gridCol w="1586753"/>
                <a:gridCol w="1586753"/>
                <a:gridCol w="1586753"/>
                <a:gridCol w="1554752"/>
                <a:gridCol w="16884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Unfunded FTES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1,037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671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862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Assumptions </a:t>
            </a:r>
            <a:br>
              <a:rPr lang="en-US" dirty="0" smtClean="0"/>
            </a:br>
            <a:r>
              <a:rPr lang="en-US" dirty="0" smtClean="0"/>
              <a:t>for FY 2014-15 Tentative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.86% COLA for State Revenues</a:t>
            </a:r>
          </a:p>
          <a:p>
            <a:pPr lvl="0"/>
            <a:r>
              <a:rPr lang="en-US" dirty="0"/>
              <a:t>4% Salary Increases for FY 2013-2014 and FY 2014-2015 </a:t>
            </a:r>
            <a:endParaRPr lang="en-US" dirty="0" smtClean="0"/>
          </a:p>
          <a:p>
            <a:pPr lvl="0"/>
            <a:r>
              <a:rPr lang="en-US" dirty="0" smtClean="0"/>
              <a:t>Maintain </a:t>
            </a:r>
            <a:r>
              <a:rPr lang="en-US" dirty="0"/>
              <a:t>“selective hiring freeze” to provide strategic funding of priority </a:t>
            </a:r>
            <a:r>
              <a:rPr lang="en-US" dirty="0" smtClean="0"/>
              <a:t>needs</a:t>
            </a:r>
          </a:p>
          <a:p>
            <a:pPr lvl="0"/>
            <a:r>
              <a:rPr lang="en-US" dirty="0" smtClean="0"/>
              <a:t>Allocation of Assessments is Valley </a:t>
            </a:r>
            <a:r>
              <a:rPr lang="en-US" dirty="0"/>
              <a:t>at 68.62% &amp; Crafton at 31.38</a:t>
            </a:r>
            <a:r>
              <a:rPr lang="en-US" dirty="0" smtClean="0"/>
              <a:t>%</a:t>
            </a:r>
          </a:p>
          <a:p>
            <a:pPr lvl="0"/>
            <a:r>
              <a:rPr lang="en-US" dirty="0" smtClean="0"/>
              <a:t>KVCR Subsidy Paid From Districtwide Reserves</a:t>
            </a:r>
          </a:p>
          <a:p>
            <a:pPr lvl="0"/>
            <a:r>
              <a:rPr lang="en-US" dirty="0" smtClean="0"/>
              <a:t>Reduce EDCT College Assessment by 20%</a:t>
            </a:r>
          </a:p>
          <a:p>
            <a:pPr lvl="0"/>
            <a:r>
              <a:rPr lang="en-US" dirty="0" smtClean="0"/>
              <a:t>Unfunded FTES Paid From College Reserves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36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2684526" y="0"/>
            <a:ext cx="6458551" cy="302742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Fiscal Year 2014-15 Tentative Budget for the Unrestricted General Fund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1714029"/>
              </p:ext>
            </p:extLst>
          </p:nvPr>
        </p:nvGraphicFramePr>
        <p:xfrm>
          <a:off x="2651125" y="304800"/>
          <a:ext cx="6532563" cy="645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Worksheet" r:id="rId5" imgW="7572481" imgH="7477151" progId="Excel.Sheet.12">
                  <p:embed/>
                </p:oleObj>
              </mc:Choice>
              <mc:Fallback>
                <p:oleObj name="Worksheet" r:id="rId5" imgW="7572481" imgH="74771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1125" y="304800"/>
                        <a:ext cx="6532563" cy="645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Review of Fiscal Year 2013-2014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Fiscal Year 2014-2015 Budget Components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Fiscal Year 2014-2015 Tentative Budget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Seven-Year Financial Plan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Seven-Year financial plan</a:t>
            </a:r>
            <a:endParaRPr lang="en-US" dirty="0"/>
          </a:p>
        </p:txBody>
      </p:sp>
      <p:pic>
        <p:nvPicPr>
          <p:cNvPr id="8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Develop Multi-Year Financial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Best Fiscal </a:t>
            </a:r>
            <a:r>
              <a:rPr lang="en-US" dirty="0"/>
              <a:t>Practice</a:t>
            </a:r>
          </a:p>
          <a:p>
            <a:pPr lvl="0"/>
            <a:r>
              <a:rPr lang="en-US" dirty="0" smtClean="0"/>
              <a:t>Required by Accreditation</a:t>
            </a:r>
          </a:p>
          <a:p>
            <a:pPr lvl="0"/>
            <a:r>
              <a:rPr lang="en-US" dirty="0" smtClean="0"/>
              <a:t>Required by Government Finance Officers Association (GFOA)</a:t>
            </a:r>
          </a:p>
          <a:p>
            <a:pPr lvl="0"/>
            <a:r>
              <a:rPr lang="en-US" dirty="0" smtClean="0"/>
              <a:t>Recommended by College Brain Trust</a:t>
            </a:r>
          </a:p>
          <a:p>
            <a:pPr lvl="0"/>
            <a:r>
              <a:rPr lang="en-US" dirty="0" smtClean="0"/>
              <a:t>A Tool for Monitoring Budget Performance and Ending Fund Balance Forecasts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</a:t>
            </a:r>
            <a:br>
              <a:rPr lang="en-US" dirty="0" smtClean="0"/>
            </a:br>
            <a:r>
              <a:rPr lang="en-US" dirty="0" smtClean="0"/>
              <a:t>for Seven-Year 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Maintain Fund Balance at 15%</a:t>
            </a:r>
          </a:p>
          <a:p>
            <a:pPr lvl="0"/>
            <a:r>
              <a:rPr lang="en-US" dirty="0" smtClean="0"/>
              <a:t>.86% Annual COLA for State Revenues</a:t>
            </a:r>
          </a:p>
          <a:p>
            <a:pPr lvl="0"/>
            <a:r>
              <a:rPr lang="en-US" dirty="0" smtClean="0"/>
              <a:t>1.5% Annual Increase for Steps &amp; Columns</a:t>
            </a:r>
          </a:p>
          <a:p>
            <a:pPr lvl="0"/>
            <a:r>
              <a:rPr lang="en-US" dirty="0" smtClean="0"/>
              <a:t>11% Annual Increase for Health and Welfare Benefits</a:t>
            </a:r>
          </a:p>
          <a:p>
            <a:pPr lvl="0"/>
            <a:r>
              <a:rPr lang="en-US" dirty="0" smtClean="0"/>
              <a:t>.86% Annual Inflation for Object Codes 4000’s-6000’s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4000’s – Supplies (Library Books, Classroom Supplies, etc.)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5000’s – Other Expenses &amp; Services (Consulting, Utilities, etc.)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6000’s – Capital Outlay (Equipment, etc.)</a:t>
            </a:r>
          </a:p>
          <a:p>
            <a:pPr lvl="0"/>
            <a:r>
              <a:rPr lang="en-US" dirty="0" smtClean="0"/>
              <a:t>4% Salary Increases for </a:t>
            </a:r>
            <a:r>
              <a:rPr lang="en-US" dirty="0"/>
              <a:t>FY 2013-2014 and </a:t>
            </a:r>
            <a:r>
              <a:rPr lang="en-US" dirty="0" smtClean="0"/>
              <a:t>FY 2014-2015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FTES Assumptions </a:t>
            </a:r>
            <a:br>
              <a:rPr lang="en-US" dirty="0" smtClean="0"/>
            </a:br>
            <a:r>
              <a:rPr lang="en-US" dirty="0" smtClean="0"/>
              <a:t>for Seven-Year 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0</a:t>
            </a:r>
            <a:r>
              <a:rPr lang="en-US" dirty="0"/>
              <a:t>% Growth Target for FY 14-15; 2% thereafter</a:t>
            </a:r>
          </a:p>
          <a:p>
            <a:pPr lvl="0"/>
            <a:r>
              <a:rPr lang="en-US" dirty="0" smtClean="0"/>
              <a:t>2.75</a:t>
            </a:r>
            <a:r>
              <a:rPr lang="en-US" dirty="0"/>
              <a:t>% Funded Growth for FY 14-15; 2% thereafter</a:t>
            </a:r>
          </a:p>
          <a:p>
            <a:pPr lvl="0"/>
            <a:r>
              <a:rPr lang="en-US" dirty="0" smtClean="0"/>
              <a:t>FY </a:t>
            </a:r>
            <a:r>
              <a:rPr lang="en-US" dirty="0"/>
              <a:t>14-15 Funded FTES </a:t>
            </a:r>
            <a:r>
              <a:rPr lang="en-US" dirty="0" smtClean="0"/>
              <a:t>Allocation is </a:t>
            </a:r>
            <a:r>
              <a:rPr lang="en-US" dirty="0"/>
              <a:t>based on FY 13-14 P2 </a:t>
            </a:r>
            <a:endParaRPr lang="en-US" dirty="0" smtClean="0"/>
          </a:p>
          <a:p>
            <a:pPr lvl="1"/>
            <a:r>
              <a:rPr lang="en-US" dirty="0" smtClean="0"/>
              <a:t>Valley </a:t>
            </a:r>
            <a:r>
              <a:rPr lang="en-US" dirty="0"/>
              <a:t>at 68.62% </a:t>
            </a:r>
            <a:endParaRPr lang="en-US" dirty="0" smtClean="0"/>
          </a:p>
          <a:p>
            <a:pPr lvl="1"/>
            <a:r>
              <a:rPr lang="en-US" dirty="0" smtClean="0"/>
              <a:t>Crafton </a:t>
            </a:r>
            <a:r>
              <a:rPr lang="en-US" dirty="0"/>
              <a:t>at 31.38</a:t>
            </a:r>
            <a:r>
              <a:rPr lang="en-US" dirty="0" smtClean="0"/>
              <a:t>%</a:t>
            </a:r>
            <a:endParaRPr lang="en-US" dirty="0"/>
          </a:p>
          <a:p>
            <a:pPr lvl="0"/>
            <a:r>
              <a:rPr lang="en-US" dirty="0" smtClean="0"/>
              <a:t>No Cost for Additional Adjunct Hours in FY 14-15; </a:t>
            </a:r>
            <a:r>
              <a:rPr lang="en-US" dirty="0"/>
              <a:t>2% </a:t>
            </a:r>
            <a:r>
              <a:rPr lang="en-US" dirty="0" smtClean="0"/>
              <a:t>thereafter</a:t>
            </a:r>
          </a:p>
          <a:p>
            <a:pPr lvl="0"/>
            <a:r>
              <a:rPr lang="en-US" dirty="0" smtClean="0"/>
              <a:t>Unfunded FTES Will be Paid from College Reserves as Applicable</a:t>
            </a:r>
          </a:p>
          <a:p>
            <a:pPr lvl="0"/>
            <a:r>
              <a:rPr lang="en-US" dirty="0" smtClean="0"/>
              <a:t>Focus on Productivity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Seven-Year </a:t>
            </a:r>
            <a:r>
              <a:rPr lang="en-US" dirty="0"/>
              <a:t>Financial </a:t>
            </a:r>
            <a:r>
              <a:rPr lang="en-US" dirty="0" smtClean="0"/>
              <a:t>Plan </a:t>
            </a:r>
            <a:br>
              <a:rPr lang="en-US" dirty="0" smtClean="0"/>
            </a:br>
            <a:r>
              <a:rPr lang="en-US" dirty="0" smtClean="0"/>
              <a:t>for the Unrestricted </a:t>
            </a:r>
            <a:r>
              <a:rPr lang="en-US" dirty="0"/>
              <a:t>General Fund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03095"/>
              </p:ext>
            </p:extLst>
          </p:nvPr>
        </p:nvGraphicFramePr>
        <p:xfrm>
          <a:off x="1669033" y="1326777"/>
          <a:ext cx="8779988" cy="546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Worksheet" r:id="rId5" imgW="11086984" imgH="6905728" progId="Excel.Sheet.12">
                  <p:embed/>
                </p:oleObj>
              </mc:Choice>
              <mc:Fallback>
                <p:oleObj name="Worksheet" r:id="rId5" imgW="11086984" imgH="69057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9033" y="1326777"/>
                        <a:ext cx="8779988" cy="5468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72812" y="6367926"/>
            <a:ext cx="598919" cy="365125"/>
          </a:xfrm>
        </p:spPr>
        <p:txBody>
          <a:bodyPr/>
          <a:lstStyle/>
          <a:p>
            <a:fld id="{0FF54DE5-C571-48E8-A5BC-B369434E2F44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7816" y="6321627"/>
            <a:ext cx="1829559" cy="365125"/>
          </a:xfrm>
        </p:spPr>
        <p:txBody>
          <a:bodyPr/>
          <a:lstStyle/>
          <a:p>
            <a:r>
              <a:rPr lang="en-US" dirty="0" smtClean="0"/>
              <a:t>May 29,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Ending </a:t>
            </a:r>
            <a:r>
              <a:rPr lang="en-US" dirty="0"/>
              <a:t>Fund Balance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the Unrestricted General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517556"/>
            <a:ext cx="9982200" cy="2654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Note:</a:t>
            </a:r>
          </a:p>
          <a:p>
            <a:r>
              <a:rPr lang="en-US" sz="1400" dirty="0" smtClean="0"/>
              <a:t>Ending Fund Balance is an accounting term that may not reflect the actual cash on hand at any given time.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33214"/>
              </p:ext>
            </p:extLst>
          </p:nvPr>
        </p:nvGraphicFramePr>
        <p:xfrm>
          <a:off x="744488" y="1531465"/>
          <a:ext cx="10596820" cy="184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Worksheet" r:id="rId5" imgW="11086984" imgH="1933485" progId="Excel.Sheet.12">
                  <p:embed/>
                </p:oleObj>
              </mc:Choice>
              <mc:Fallback>
                <p:oleObj name="Worksheet" r:id="rId5" imgW="11086984" imgH="1933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488" y="1531465"/>
                        <a:ext cx="10596820" cy="184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Review of Fiscal Year 2013-2014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Fiscal Year 2014-2015 Budget Components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Fiscal Year 2014-2015 Tentative Budget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Seven-Year Financial Plan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Next Steps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8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382" y="1576346"/>
            <a:ext cx="9982200" cy="4780005"/>
          </a:xfrm>
        </p:spPr>
        <p:txBody>
          <a:bodyPr>
            <a:normAutofit/>
          </a:bodyPr>
          <a:lstStyle/>
          <a:p>
            <a:r>
              <a:rPr lang="en-US" dirty="0" smtClean="0"/>
              <a:t>Fall 2014</a:t>
            </a:r>
          </a:p>
          <a:p>
            <a:pPr lvl="1"/>
            <a:r>
              <a:rPr lang="en-US" dirty="0" smtClean="0"/>
              <a:t>Districtwide Long Range Enrollment Planning</a:t>
            </a:r>
          </a:p>
          <a:p>
            <a:pPr lvl="2"/>
            <a:r>
              <a:rPr lang="en-US" dirty="0" smtClean="0"/>
              <a:t>College </a:t>
            </a:r>
            <a:r>
              <a:rPr lang="en-US" dirty="0"/>
              <a:t>Brain Trust </a:t>
            </a:r>
            <a:r>
              <a:rPr lang="en-US" dirty="0" smtClean="0"/>
              <a:t>Enrollment Planning (June Board)</a:t>
            </a:r>
          </a:p>
          <a:p>
            <a:pPr lvl="2"/>
            <a:r>
              <a:rPr lang="en-US" dirty="0" smtClean="0"/>
              <a:t>Formation </a:t>
            </a:r>
            <a:r>
              <a:rPr lang="en-US" dirty="0"/>
              <a:t>of a Taskforce to Create a </a:t>
            </a:r>
            <a:r>
              <a:rPr lang="en-US" dirty="0" smtClean="0"/>
              <a:t>Districtwide </a:t>
            </a:r>
            <a:r>
              <a:rPr lang="en-US" dirty="0"/>
              <a:t>Enrollment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June 2014</a:t>
            </a:r>
          </a:p>
          <a:p>
            <a:pPr lvl="1"/>
            <a:r>
              <a:rPr lang="en-US" dirty="0" smtClean="0"/>
              <a:t>Present </a:t>
            </a:r>
            <a:r>
              <a:rPr lang="en-US" dirty="0"/>
              <a:t>2014-2015 Tentative Budget to Board for Adoption </a:t>
            </a:r>
            <a:endParaRPr lang="en-US" dirty="0" smtClean="0"/>
          </a:p>
          <a:p>
            <a:pPr lvl="1"/>
            <a:r>
              <a:rPr lang="en-US" dirty="0" smtClean="0"/>
              <a:t>State Chancellor’s Office Issues Period 2 Report (P2)</a:t>
            </a:r>
            <a:endParaRPr lang="en-US" dirty="0"/>
          </a:p>
          <a:p>
            <a:r>
              <a:rPr lang="en-US" dirty="0" smtClean="0"/>
              <a:t>July 2014 </a:t>
            </a:r>
          </a:p>
          <a:p>
            <a:pPr lvl="1"/>
            <a:r>
              <a:rPr lang="en-US" dirty="0" smtClean="0"/>
              <a:t>California </a:t>
            </a:r>
            <a:r>
              <a:rPr lang="en-US" dirty="0"/>
              <a:t>Budget </a:t>
            </a:r>
            <a:r>
              <a:rPr lang="en-US" dirty="0" smtClean="0"/>
              <a:t>Enacted</a:t>
            </a:r>
          </a:p>
          <a:p>
            <a:r>
              <a:rPr lang="en-US" dirty="0" smtClean="0"/>
              <a:t>August 2014</a:t>
            </a:r>
          </a:p>
          <a:p>
            <a:pPr lvl="1"/>
            <a:r>
              <a:rPr lang="en-US" dirty="0" smtClean="0"/>
              <a:t>State Chancellor’s Office Releases Fiscal Year 2014-2015 Advance Apportionment</a:t>
            </a:r>
            <a:endParaRPr lang="en-US" dirty="0"/>
          </a:p>
          <a:p>
            <a:r>
              <a:rPr lang="en-US" dirty="0" smtClean="0"/>
              <a:t>September 2014 </a:t>
            </a:r>
          </a:p>
          <a:p>
            <a:pPr lvl="1"/>
            <a:r>
              <a:rPr lang="en-US" dirty="0" smtClean="0"/>
              <a:t>Present </a:t>
            </a:r>
            <a:r>
              <a:rPr lang="en-US" dirty="0"/>
              <a:t>2014-2015 Final Budget to Board for </a:t>
            </a:r>
            <a:r>
              <a:rPr lang="en-US" dirty="0" smtClean="0"/>
              <a:t>Adoption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and Focus for Fiscal Year 2014-2015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382" y="1576346"/>
            <a:ext cx="9982200" cy="4780005"/>
          </a:xfrm>
        </p:spPr>
        <p:txBody>
          <a:bodyPr>
            <a:normAutofit/>
          </a:bodyPr>
          <a:lstStyle/>
          <a:p>
            <a:r>
              <a:rPr lang="en-US" dirty="0" smtClean="0"/>
              <a:t>Staffing, Organization and Salary Alignments</a:t>
            </a:r>
          </a:p>
          <a:p>
            <a:r>
              <a:rPr lang="en-US" dirty="0" smtClean="0"/>
              <a:t>Enrollment Management</a:t>
            </a:r>
          </a:p>
          <a:p>
            <a:r>
              <a:rPr lang="en-US" dirty="0" smtClean="0"/>
              <a:t>Increase Efficiencies</a:t>
            </a:r>
          </a:p>
          <a:p>
            <a:r>
              <a:rPr lang="en-US" dirty="0" smtClean="0"/>
              <a:t>Planning Processes and Systems</a:t>
            </a:r>
          </a:p>
          <a:p>
            <a:pPr lvl="1"/>
            <a:r>
              <a:rPr lang="en-US" dirty="0" smtClean="0"/>
              <a:t>Budget </a:t>
            </a:r>
          </a:p>
          <a:p>
            <a:pPr lvl="1"/>
            <a:r>
              <a:rPr lang="en-US" dirty="0" smtClean="0"/>
              <a:t>Position Control</a:t>
            </a:r>
          </a:p>
          <a:p>
            <a:pPr lvl="1"/>
            <a:r>
              <a:rPr lang="en-US" dirty="0" smtClean="0"/>
              <a:t>Budget Request &amp; Approval Processes</a:t>
            </a:r>
          </a:p>
          <a:p>
            <a:r>
              <a:rPr lang="en-US" dirty="0" smtClean="0"/>
              <a:t>Support Strategic Plan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Student Success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Enrollment and Access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Partnerships of Strategic Importance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District Operational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is a Team Effort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854587"/>
              </p:ext>
            </p:extLst>
          </p:nvPr>
        </p:nvGraphicFramePr>
        <p:xfrm>
          <a:off x="647700" y="1359244"/>
          <a:ext cx="10648950" cy="536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48</a:t>
            </a:fld>
            <a:endParaRPr lang="en-US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May 29, 2014</a:t>
            </a:r>
            <a:endParaRPr lang="en-US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 Budget Study Session</a:t>
            </a:r>
          </a:p>
          <a:p>
            <a:r>
              <a:rPr lang="en-US" dirty="0" smtClean="0"/>
              <a:t>May 29, 2014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47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is a Team Effort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828843"/>
              </p:ext>
            </p:extLst>
          </p:nvPr>
        </p:nvGraphicFramePr>
        <p:xfrm>
          <a:off x="647700" y="1359244"/>
          <a:ext cx="10648950" cy="536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Review of Fiscal Year 2013-2014</a:t>
            </a:r>
          </a:p>
          <a:p>
            <a:r>
              <a:rPr lang="en-US" dirty="0" smtClean="0"/>
              <a:t>Fiscal Year 2014-2015 Budget Components</a:t>
            </a:r>
          </a:p>
          <a:p>
            <a:r>
              <a:rPr lang="en-US" dirty="0" smtClean="0"/>
              <a:t>Fiscal Year 2014-2015 Tentative Budget</a:t>
            </a:r>
          </a:p>
          <a:p>
            <a:r>
              <a:rPr lang="en-US" dirty="0" smtClean="0"/>
              <a:t>Seven-Year Financial Plan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Fiscal Year 2013-2014</a:t>
            </a:r>
          </a:p>
        </p:txBody>
      </p:sp>
      <p:pic>
        <p:nvPicPr>
          <p:cNvPr id="12" name="Picture 2" descr="C:\Users\jtorres\Documents\Budget\2015 Budget\Tentative Budget\SB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9"/>
            <a:ext cx="1766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jtorres\Documents\Budget\2015 Budget\Tentative Budget\Crafton Hill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69256"/>
            <a:ext cx="176688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torres\Documents\Budget\2015 Budget\Tentative Budget\Valley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3" y="397669"/>
            <a:ext cx="21193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jtorres\Documents\Budget\2015 Budget\Tentative Budget\KV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1750218"/>
            <a:ext cx="2209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jtorres\Documents\Budget\2015 Budget\Tentative Budget\ED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7" y="738187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Directives for Fiscal Year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1400" dirty="0"/>
              <a:t>Balance the 2014-15 budget without the use of Fund Balance (Reserve) while maintaining a minimum Fund Balance level of 15% (State minimum is 5%).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Allocate funding through the district resource allocation model to support SBVC and CHC as comprehensive community colleges through transfer education, career/ technical education, and basic skills education.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Increase student success and access.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Identify new or reallocated funds for strategic initiatives.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Maintain “selective hiring freeze” to provide strategic funding of priority needs</a:t>
            </a:r>
            <a:r>
              <a:rPr lang="en-US" sz="1400" dirty="0" smtClean="0"/>
              <a:t>.</a:t>
            </a:r>
          </a:p>
          <a:p>
            <a:pPr lvl="0">
              <a:lnSpc>
                <a:spcPct val="120000"/>
              </a:lnSpc>
            </a:pPr>
            <a:r>
              <a:rPr lang="en-US" sz="1400" dirty="0" smtClean="0"/>
              <a:t>Reorganize and reallocate resources where possible to increase efficiency and improve services.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1400" dirty="0" smtClean="0"/>
              <a:t>Reduce </a:t>
            </a:r>
            <a:r>
              <a:rPr lang="en-US" sz="1400" dirty="0"/>
              <a:t>expenditures that are not mission-critical.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Invest in projects that enhance the efficiency of district and college operations.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Continue the Measure M bond program based on facilities master plans.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Continue to develop external funding streams including grants, scholarships, and fundraising.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Maintain full funding for step and column increases.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Maintain 50% law ratios in staffing plans.</a:t>
            </a:r>
          </a:p>
          <a:p>
            <a:pPr lvl="0">
              <a:lnSpc>
                <a:spcPct val="120000"/>
              </a:lnSpc>
            </a:pPr>
            <a:r>
              <a:rPr lang="en-US" sz="1400" dirty="0"/>
              <a:t>Honor collective bargaining agreements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Fiscal Year </a:t>
            </a:r>
            <a:r>
              <a:rPr lang="en-US" dirty="0" smtClean="0"/>
              <a:t>2013-2014 - Accomplishments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382" y="1614616"/>
            <a:ext cx="9982200" cy="4936523"/>
          </a:xfrm>
        </p:spPr>
        <p:txBody>
          <a:bodyPr>
            <a:normAutofit/>
          </a:bodyPr>
          <a:lstStyle/>
          <a:p>
            <a:r>
              <a:rPr lang="en-US" dirty="0" smtClean="0"/>
              <a:t>Achieved all Board Directives</a:t>
            </a:r>
          </a:p>
          <a:p>
            <a:r>
              <a:rPr lang="en-US" dirty="0" smtClean="0"/>
              <a:t>Funding </a:t>
            </a:r>
            <a:r>
              <a:rPr lang="en-US" dirty="0"/>
              <a:t>for Student Success Initiatives</a:t>
            </a:r>
          </a:p>
          <a:p>
            <a:r>
              <a:rPr lang="en-US" dirty="0"/>
              <a:t>Resource Allocation Model Guidelines</a:t>
            </a:r>
          </a:p>
          <a:p>
            <a:r>
              <a:rPr lang="en-US" dirty="0" smtClean="0"/>
              <a:t>GASB 43/45 Payout</a:t>
            </a:r>
          </a:p>
          <a:p>
            <a:r>
              <a:rPr lang="en-US" dirty="0" smtClean="0"/>
              <a:t>College Brain Trust Resource Allocation Report</a:t>
            </a:r>
          </a:p>
          <a:p>
            <a:r>
              <a:rPr lang="en-US" dirty="0" smtClean="0"/>
              <a:t>College Brain Trust Staffing Plan Report</a:t>
            </a:r>
          </a:p>
          <a:p>
            <a:r>
              <a:rPr lang="en-US" dirty="0"/>
              <a:t>First Salary </a:t>
            </a:r>
            <a:r>
              <a:rPr lang="en-US" dirty="0" smtClean="0"/>
              <a:t>Increase </a:t>
            </a:r>
            <a:r>
              <a:rPr lang="en-US" dirty="0"/>
              <a:t>in Seven Years</a:t>
            </a:r>
          </a:p>
          <a:p>
            <a:r>
              <a:rPr lang="en-US" dirty="0" smtClean="0"/>
              <a:t>Seven-Year Financial Plan</a:t>
            </a:r>
          </a:p>
          <a:p>
            <a:r>
              <a:rPr lang="en-US" dirty="0" smtClean="0"/>
              <a:t>Funding </a:t>
            </a:r>
            <a:r>
              <a:rPr lang="en-US" dirty="0"/>
              <a:t>for 540 additional Credit FTES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2168</Words>
  <Application>Microsoft Office PowerPoint</Application>
  <PresentationFormat>Custom</PresentationFormat>
  <Paragraphs>568</Paragraphs>
  <Slides>49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Academic Literature 16x9</vt:lpstr>
      <vt:lpstr>1_Academic Literature 16x9</vt:lpstr>
      <vt:lpstr>Worksheet</vt:lpstr>
      <vt:lpstr>Document</vt:lpstr>
      <vt:lpstr>San Bernardino Community College District</vt:lpstr>
      <vt:lpstr>Fiscal Year 2013-2014 GFOA Distinguished Budget Award</vt:lpstr>
      <vt:lpstr>Agenda</vt:lpstr>
      <vt:lpstr>Introduction</vt:lpstr>
      <vt:lpstr>Budget is a Team Effort</vt:lpstr>
      <vt:lpstr>Agenda</vt:lpstr>
      <vt:lpstr>Review of Fiscal Year 2013-2014</vt:lpstr>
      <vt:lpstr>Board Directives for Fiscal Year 2013-2014</vt:lpstr>
      <vt:lpstr>Review of Fiscal Year 2013-2014 - Accomplishments</vt:lpstr>
      <vt:lpstr>Review of Fiscal Year 2013-2014 - Assumptions</vt:lpstr>
      <vt:lpstr>Review of Fiscal Year 2013-2014</vt:lpstr>
      <vt:lpstr>Funded and Unfunded Credit FTES by Fiscal Year – Valley College</vt:lpstr>
      <vt:lpstr>Funded and Unfunded Credit FTES by Fiscal Year – Crafton Hills</vt:lpstr>
      <vt:lpstr>Funded and Unfunded Credit FTES by Fiscal Year – District Total</vt:lpstr>
      <vt:lpstr>Credit FTES Recovery Based on FY 2010-11 (Increased ACCESS)</vt:lpstr>
      <vt:lpstr>Fiscal Year 2013-14 Projected Actuals  for the Unrestricted General Fund</vt:lpstr>
      <vt:lpstr>Agenda</vt:lpstr>
      <vt:lpstr>Fiscal Year 2014-2015  Budget Components</vt:lpstr>
      <vt:lpstr>Fiscal Year 2014-2015 Budget Components and Guidance</vt:lpstr>
      <vt:lpstr>Board Directives as Approved on January 16, 2014</vt:lpstr>
      <vt:lpstr>Resource Allocation  Model Guidelines</vt:lpstr>
      <vt:lpstr>Other Components</vt:lpstr>
      <vt:lpstr>State Budget - May Revision</vt:lpstr>
      <vt:lpstr>State Budget - May Revision (continued)</vt:lpstr>
      <vt:lpstr>Agenda</vt:lpstr>
      <vt:lpstr>Fiscal Year 2014-2015  Tentative Budget</vt:lpstr>
      <vt:lpstr>Budget is a Team Effort</vt:lpstr>
      <vt:lpstr>Fiscal Year 2014-2015 Budget Components</vt:lpstr>
      <vt:lpstr>PowerPoint Presentation</vt:lpstr>
      <vt:lpstr>Resource Allocation  Model Assumptions</vt:lpstr>
      <vt:lpstr>Summary of FTES Assumptions for FY 2014-15 Tentative Budget</vt:lpstr>
      <vt:lpstr>Historical FTES with Goal for FY 2014-2015 for Valley College</vt:lpstr>
      <vt:lpstr>Historical FTES with Goal for FY 2014-2015 for Crafton Hills</vt:lpstr>
      <vt:lpstr>Historical FTES with Goal for FY 2014-2015 for District Total</vt:lpstr>
      <vt:lpstr>Other Assumptions  for FY 2014-15 Tentative Budget</vt:lpstr>
      <vt:lpstr>Fiscal Year 2014-15 Tentative Budget for the Unrestricted General Fund</vt:lpstr>
      <vt:lpstr>Agenda</vt:lpstr>
      <vt:lpstr>Seven-Year financial plan</vt:lpstr>
      <vt:lpstr>Reasons to Develop Multi-Year Financial Plans</vt:lpstr>
      <vt:lpstr>Assumptions  for Seven-Year Financial Plan</vt:lpstr>
      <vt:lpstr>Credit FTES Assumptions  for Seven-Year Financial Plan</vt:lpstr>
      <vt:lpstr>Seven-Year Financial Plan  for the Unrestricted General Fund</vt:lpstr>
      <vt:lpstr>Projected Ending Fund Balance  for the Unrestricted General Fund</vt:lpstr>
      <vt:lpstr>Agenda</vt:lpstr>
      <vt:lpstr>Next steps</vt:lpstr>
      <vt:lpstr>Next Steps</vt:lpstr>
      <vt:lpstr>Priorities and Focus for Fiscal Year 2014-2015</vt:lpstr>
      <vt:lpstr>Budget is a Team Effort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2014-05-14T03:37:44Z</dcterms:created>
  <dcterms:modified xsi:type="dcterms:W3CDTF">2014-05-29T21:37:36Z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