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57" r:id="rId4"/>
    <p:sldId id="263" r:id="rId5"/>
    <p:sldId id="258" r:id="rId6"/>
    <p:sldId id="262" r:id="rId7"/>
    <p:sldId id="264" r:id="rId8"/>
    <p:sldId id="265" r:id="rId9"/>
    <p:sldId id="286" r:id="rId10"/>
    <p:sldId id="301" r:id="rId11"/>
    <p:sldId id="267" r:id="rId12"/>
    <p:sldId id="272" r:id="rId13"/>
    <p:sldId id="275" r:id="rId14"/>
    <p:sldId id="279" r:id="rId15"/>
    <p:sldId id="278" r:id="rId16"/>
    <p:sldId id="292" r:id="rId17"/>
    <p:sldId id="290" r:id="rId18"/>
    <p:sldId id="285" r:id="rId19"/>
    <p:sldId id="303" r:id="rId20"/>
    <p:sldId id="302" r:id="rId21"/>
  </p:sldIdLst>
  <p:sldSz cx="9144000" cy="6858000" type="screen4x3"/>
  <p:notesSz cx="7010400" cy="9296400"/>
  <p:custShowLst>
    <p:custShow name="Custom Show 1" id="0">
      <p:sldLst>
        <p:sld r:id="rId2"/>
      </p:sldLst>
    </p:custShow>
  </p:custShow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6C92D2-FFB2-4DF2-800B-C46B4AE22C66}">
          <p14:sldIdLst>
            <p14:sldId id="256"/>
            <p14:sldId id="261"/>
            <p14:sldId id="257"/>
            <p14:sldId id="263"/>
            <p14:sldId id="258"/>
            <p14:sldId id="262"/>
            <p14:sldId id="264"/>
            <p14:sldId id="265"/>
            <p14:sldId id="286"/>
            <p14:sldId id="301"/>
            <p14:sldId id="267"/>
            <p14:sldId id="272"/>
            <p14:sldId id="275"/>
            <p14:sldId id="279"/>
            <p14:sldId id="278"/>
            <p14:sldId id="292"/>
            <p14:sldId id="290"/>
          </p14:sldIdLst>
        </p14:section>
        <p14:section name="Untitled Section" id="{696A50EE-F07D-41D8-A033-21E797D350CB}">
          <p14:sldIdLst>
            <p14:sldId id="285"/>
            <p14:sldId id="303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7" autoAdjust="0"/>
    <p:restoredTop sz="94660"/>
  </p:normalViewPr>
  <p:slideViewPr>
    <p:cSldViewPr>
      <p:cViewPr>
        <p:scale>
          <a:sx n="100" d="100"/>
          <a:sy n="100" d="100"/>
        </p:scale>
        <p:origin x="-235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EA798F-3069-4948-8F9A-D08741499734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732062-0C67-4745-AEB5-DAA1EBD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3408EF-3BD5-4595-9554-938D82D9EF64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86C22D-B904-41A3-8D84-D7420CC2CD9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11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7D503F-94BD-491F-8BD8-2AC246611876}" type="datetimeFigureOut">
              <a:rPr lang="es-MX" smtClean="0"/>
              <a:t>06/08/2014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0D04AD-43EA-4D38-8500-5F26A8873347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1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152400"/>
            <a:ext cx="5257800" cy="58769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SBVC SPANISH CLUB</a:t>
            </a:r>
            <a:endParaRPr lang="es-MX" sz="3200" b="1" dirty="0"/>
          </a:p>
        </p:txBody>
      </p:sp>
      <p:pic>
        <p:nvPicPr>
          <p:cNvPr id="1026" name="Picture 2" descr="https://scontent-b-lax.xx.fbcdn.net/hphotos-prn1/v/t34.0-12/1940172_749286265084488_527598886_n.jpg?oh=e7cd3af7f7566cb8105a7d4890c2528e&amp;oe=536F40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19120"/>
            <a:ext cx="6553200" cy="48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638300" y="5791200"/>
            <a:ext cx="5257800" cy="1029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Logo created by: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Nathaniel Washington 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(2014-15 Treasure)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PowerPoint Created by: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Samuel </a:t>
            </a:r>
            <a:r>
              <a:rPr lang="es-MX" sz="1600" dirty="0" smtClean="0">
                <a:solidFill>
                  <a:schemeClr val="accent3">
                    <a:lumMod val="75000"/>
                  </a:schemeClr>
                </a:solidFill>
              </a:rPr>
              <a:t>Bojórquez </a:t>
            </a:r>
          </a:p>
          <a:p>
            <a:pPr algn="ctr"/>
            <a:r>
              <a:rPr lang="es-MX" sz="1600" dirty="0" smtClean="0">
                <a:solidFill>
                  <a:schemeClr val="accent3">
                    <a:lumMod val="75000"/>
                  </a:schemeClr>
                </a:solidFill>
              </a:rPr>
              <a:t>2013-14 </a:t>
            </a:r>
            <a:r>
              <a:rPr lang="es-MX" sz="1600" dirty="0" err="1" smtClean="0">
                <a:solidFill>
                  <a:schemeClr val="accent3">
                    <a:lumMod val="75000"/>
                  </a:schemeClr>
                </a:solidFill>
              </a:rPr>
              <a:t>Public</a:t>
            </a:r>
            <a:r>
              <a:rPr lang="es-MX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1600" dirty="0" err="1" smtClean="0">
                <a:solidFill>
                  <a:schemeClr val="accent3">
                    <a:lumMod val="75000"/>
                  </a:schemeClr>
                </a:solidFill>
              </a:rPr>
              <a:t>Relations</a:t>
            </a:r>
            <a:endParaRPr lang="es-MX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g\Downloads\10407699_455419974592307_5372446472264682547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6" b="3668"/>
          <a:stretch/>
        </p:blipFill>
        <p:spPr bwMode="auto">
          <a:xfrm>
            <a:off x="409263" y="609600"/>
            <a:ext cx="8429937" cy="58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dn-sphotos-f-a.akamaihd.net/hphotos-ak-prn1/t1.0-9/10169266_450390715095233_847510582550472242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162"/>
          <a:stretch/>
        </p:blipFill>
        <p:spPr bwMode="auto">
          <a:xfrm>
            <a:off x="457200" y="1219200"/>
            <a:ext cx="3352800" cy="23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h-a.akamaihd.net/hphotos-ak-prn2/t1.0-9/10268603_450390298428608_139653426490361367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648" b="36075"/>
          <a:stretch/>
        </p:blipFill>
        <p:spPr bwMode="auto">
          <a:xfrm>
            <a:off x="4572000" y="3810000"/>
            <a:ext cx="4310349" cy="28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-a-sjc.xx.fbcdn.net/hphotos-prn2/t1.0-9/1619114_450390595095245_913407890189941620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41" y="1219200"/>
            <a:ext cx="382686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7671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924800" cy="635050"/>
          </a:xfrm>
        </p:spPr>
        <p:txBody>
          <a:bodyPr/>
          <a:lstStyle/>
          <a:p>
            <a:pPr algn="ctr"/>
            <a:r>
              <a:rPr lang="es-ES" sz="3600" dirty="0" smtClean="0"/>
              <a:t>Día de los Niños @ </a:t>
            </a:r>
            <a:r>
              <a:rPr lang="es-ES" sz="3600" dirty="0" err="1" smtClean="0"/>
              <a:t>Urbita</a:t>
            </a:r>
            <a:r>
              <a:rPr lang="es-ES" sz="3600" dirty="0" smtClean="0"/>
              <a:t> </a:t>
            </a:r>
            <a:r>
              <a:rPr lang="es-ES" sz="3600" dirty="0" err="1" smtClean="0"/>
              <a:t>Elementary</a:t>
            </a:r>
            <a:r>
              <a:rPr lang="es-ES" sz="3600" dirty="0" smtClean="0"/>
              <a:t> </a:t>
            </a:r>
            <a:r>
              <a:rPr lang="es-ES" sz="3600" dirty="0" err="1" smtClean="0"/>
              <a:t>School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5390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512511" cy="609600"/>
          </a:xfrm>
        </p:spPr>
        <p:txBody>
          <a:bodyPr/>
          <a:lstStyle/>
          <a:p>
            <a:pPr algn="ctr"/>
            <a:r>
              <a:rPr lang="es-ES" dirty="0" smtClean="0"/>
              <a:t>Día de las Madres</a:t>
            </a:r>
            <a:endParaRPr lang="es-ES" dirty="0"/>
          </a:p>
        </p:txBody>
      </p:sp>
      <p:pic>
        <p:nvPicPr>
          <p:cNvPr id="4" name="Picture 3" descr="custom poste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7"/>
          <a:stretch/>
        </p:blipFill>
        <p:spPr bwMode="auto">
          <a:xfrm>
            <a:off x="1858818" y="944418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04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bcdn-sphotos-f-a.akamaihd.net/hphotos-ak-prn2/t1.0-9/10157253_450426068425031_42955205328423963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3505200"/>
            <a:ext cx="4038598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content-a-sjc.xx.fbcdn.net/hphotos-frc1/t1.0-9/10299088_450426185091686_297716107909031399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28600"/>
            <a:ext cx="3962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content-b-sjc.xx.fbcdn.net/hphotos-ash4/t1.0-9/10322600_450425995091705_691612206763725082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8575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-b-sjc.xx.fbcdn.net/hphotos-prn2/t1.0-9/10350437_450425298425108_768661626066131265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7721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782"/>
            <a:ext cx="4836111" cy="838200"/>
          </a:xfrm>
        </p:spPr>
        <p:txBody>
          <a:bodyPr/>
          <a:lstStyle/>
          <a:p>
            <a:pPr algn="ctr"/>
            <a:r>
              <a:rPr lang="en-US" dirty="0" smtClean="0"/>
              <a:t>Taco Sale</a:t>
            </a:r>
            <a:endParaRPr lang="en-US" dirty="0"/>
          </a:p>
        </p:txBody>
      </p:sp>
      <p:pic>
        <p:nvPicPr>
          <p:cNvPr id="14338" name="Picture 2" descr="https://scontent-b-sjc.xx.fbcdn.net/hphotos-ash3/t1.0-9/10294423_450387195095585_25893050839565813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2101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content-a-sjc.xx.fbcdn.net/hphotos-frc1/t1.0-9/10155073_452620624872242_580891823441908520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fbcdn-sphotos-b-a.akamaihd.net/hphotos-ak-frc3/t1.0-9/10339566_452623671538604_231226342873199633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50520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scontent-b-sjc.xx.fbcdn.net/hphotos-prn1/t1.0-9/10298897_452623791538592_434126052693361634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a-sjc.xx.fbcdn.net/hphotos-ash3/t1.0-9/10338326_452623548205283_722446154413842879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5240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43" y="76200"/>
            <a:ext cx="6512511" cy="1219200"/>
          </a:xfrm>
        </p:spPr>
        <p:txBody>
          <a:bodyPr/>
          <a:lstStyle/>
          <a:p>
            <a:pPr algn="ctr"/>
            <a:r>
              <a:rPr lang="en-US" sz="4000" dirty="0" smtClean="0"/>
              <a:t>Transfer </a:t>
            </a:r>
            <a:r>
              <a:rPr lang="es-ES" sz="4000" dirty="0" smtClean="0"/>
              <a:t>Celebración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9 de mayo de 2014</a:t>
            </a:r>
            <a:endParaRPr lang="en-US" sz="4000" dirty="0"/>
          </a:p>
        </p:txBody>
      </p:sp>
      <p:pic>
        <p:nvPicPr>
          <p:cNvPr id="6146" name="Picture 2" descr="https://fbcdn-sphotos-a-a.akamaihd.net/hphotos-ak-frc3/t1.0-9/1613878_689192524470630_7385127887617596340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447800"/>
            <a:ext cx="60959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6039775"/>
            <a:ext cx="61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Officers/Members transferring:</a:t>
            </a:r>
          </a:p>
          <a:p>
            <a:pPr algn="ctr"/>
            <a:r>
              <a:rPr lang="en-US" dirty="0" smtClean="0"/>
              <a:t>(2)CSUSB, (2)UCR, CSULA, CSULB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512511" cy="1447800"/>
          </a:xfrm>
        </p:spPr>
        <p:txBody>
          <a:bodyPr/>
          <a:lstStyle/>
          <a:p>
            <a:pPr algn="ctr"/>
            <a:r>
              <a:rPr lang="es-ES" dirty="0" smtClean="0"/>
              <a:t>Nuestra Graduación</a:t>
            </a:r>
            <a:br>
              <a:rPr lang="es-ES" dirty="0" smtClean="0"/>
            </a:br>
            <a:r>
              <a:rPr lang="es-ES" dirty="0" smtClean="0"/>
              <a:t>18 de mayo de 2014</a:t>
            </a:r>
            <a:endParaRPr lang="es-ES" dirty="0"/>
          </a:p>
        </p:txBody>
      </p:sp>
      <p:pic>
        <p:nvPicPr>
          <p:cNvPr id="4098" name="Picture 2" descr="https://fbcdn-sphotos-g-a.akamaihd.net/hphotos-ak-ash3/t1.0-9/10361406_556677881117222_133840059842467683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86" b="20238"/>
          <a:stretch/>
        </p:blipFill>
        <p:spPr bwMode="auto">
          <a:xfrm>
            <a:off x="1447800" y="1752599"/>
            <a:ext cx="6557481" cy="47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81800" cy="1143000"/>
          </a:xfrm>
        </p:spPr>
        <p:txBody>
          <a:bodyPr/>
          <a:lstStyle/>
          <a:p>
            <a:pPr algn="ctr"/>
            <a:r>
              <a:rPr lang="en-US" dirty="0" smtClean="0"/>
              <a:t>End of the year event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3276600" y="3581400"/>
            <a:ext cx="2209800" cy="533400"/>
          </a:xfrm>
        </p:spPr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pic>
        <p:nvPicPr>
          <p:cNvPr id="4098" name="Picture 2" descr="C:\Users\asg\Downloads\10257660_276623092509407_7349451855881337956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359" r="5968" b="7938"/>
          <a:stretch/>
        </p:blipFill>
        <p:spPr bwMode="auto">
          <a:xfrm>
            <a:off x="18495" y="914400"/>
            <a:ext cx="5937682" cy="33682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g\Downloads\10265412_276623539176029_1211142493975300187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8410" r="4513" b="5654"/>
          <a:stretch/>
        </p:blipFill>
        <p:spPr bwMode="auto">
          <a:xfrm>
            <a:off x="2922125" y="3200400"/>
            <a:ext cx="6221875" cy="368201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37346"/>
            <a:ext cx="7620000" cy="1127946"/>
          </a:xfrm>
        </p:spPr>
        <p:txBody>
          <a:bodyPr/>
          <a:lstStyle/>
          <a:p>
            <a:r>
              <a:rPr lang="en-US" sz="5400" dirty="0" smtClean="0"/>
              <a:t>2014-2015</a:t>
            </a:r>
            <a:r>
              <a:rPr lang="en-US" dirty="0" smtClean="0"/>
              <a:t> </a:t>
            </a:r>
            <a:r>
              <a:rPr lang="en-US" sz="5400" dirty="0" smtClean="0"/>
              <a:t>Officers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7320" y="1295400"/>
            <a:ext cx="3738880" cy="5257800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</a:pPr>
            <a:r>
              <a:rPr lang="en-US" sz="2100" b="1" dirty="0" smtClean="0"/>
              <a:t>President: </a:t>
            </a:r>
            <a:r>
              <a:rPr lang="en-US" sz="2100" i="1" dirty="0" smtClean="0"/>
              <a:t>Omar Castro</a:t>
            </a:r>
          </a:p>
          <a:p>
            <a:pPr algn="l">
              <a:lnSpc>
                <a:spcPct val="110000"/>
              </a:lnSpc>
            </a:pPr>
            <a:r>
              <a:rPr lang="en-US" sz="2100" b="1" dirty="0" smtClean="0"/>
              <a:t>Vice President: </a:t>
            </a:r>
            <a:r>
              <a:rPr lang="en-US" sz="2100" i="1" dirty="0" smtClean="0"/>
              <a:t>Estefania</a:t>
            </a:r>
            <a:r>
              <a:rPr lang="en-US" sz="2100" dirty="0" smtClean="0"/>
              <a:t> </a:t>
            </a:r>
            <a:r>
              <a:rPr lang="en-US" sz="2100" i="1" dirty="0" smtClean="0"/>
              <a:t>Alvarez</a:t>
            </a:r>
          </a:p>
          <a:p>
            <a:pPr algn="l">
              <a:lnSpc>
                <a:spcPct val="110000"/>
              </a:lnSpc>
            </a:pPr>
            <a:r>
              <a:rPr lang="en-US" sz="2100" b="1" i="1" dirty="0" smtClean="0"/>
              <a:t>Executive Assistant: </a:t>
            </a:r>
            <a:r>
              <a:rPr lang="en-US" sz="2100" i="1" dirty="0" smtClean="0"/>
              <a:t>Deborah </a:t>
            </a:r>
            <a:r>
              <a:rPr lang="en-US" sz="2100" i="1" dirty="0" err="1" smtClean="0"/>
              <a:t>Goiz</a:t>
            </a:r>
            <a:endParaRPr lang="en-US" sz="2100" i="1" dirty="0" smtClean="0"/>
          </a:p>
          <a:p>
            <a:pPr algn="l">
              <a:lnSpc>
                <a:spcPct val="110000"/>
              </a:lnSpc>
            </a:pPr>
            <a:r>
              <a:rPr lang="en-US" sz="2100" b="1" dirty="0" smtClean="0"/>
              <a:t>Secretary: </a:t>
            </a:r>
            <a:r>
              <a:rPr lang="en-US" sz="2100" i="1" dirty="0" smtClean="0"/>
              <a:t>Cynthia</a:t>
            </a:r>
            <a:r>
              <a:rPr lang="en-US" sz="2100" dirty="0" smtClean="0"/>
              <a:t> </a:t>
            </a:r>
            <a:r>
              <a:rPr lang="en-US" sz="2100" i="1" dirty="0" err="1" smtClean="0"/>
              <a:t>Calvillo</a:t>
            </a:r>
            <a:endParaRPr lang="en-US" sz="2100" i="1" dirty="0" smtClean="0"/>
          </a:p>
          <a:p>
            <a:pPr algn="l">
              <a:lnSpc>
                <a:spcPct val="110000"/>
              </a:lnSpc>
            </a:pPr>
            <a:r>
              <a:rPr lang="en-US" sz="2100" b="1" dirty="0" smtClean="0"/>
              <a:t>Finance/ Relations Director: </a:t>
            </a:r>
            <a:r>
              <a:rPr lang="en-US" sz="2100" i="1" dirty="0" smtClean="0"/>
              <a:t>Nathaniel Washington</a:t>
            </a:r>
            <a:r>
              <a:rPr lang="en-US" sz="2100" dirty="0" smtClean="0"/>
              <a:t> </a:t>
            </a:r>
          </a:p>
          <a:p>
            <a:pPr algn="l">
              <a:lnSpc>
                <a:spcPct val="110000"/>
              </a:lnSpc>
            </a:pPr>
            <a:r>
              <a:rPr lang="en-US" sz="2100" b="1" dirty="0" smtClean="0"/>
              <a:t>Historian: </a:t>
            </a:r>
            <a:r>
              <a:rPr lang="en-US" sz="2100" i="1" dirty="0"/>
              <a:t>Jessie </a:t>
            </a:r>
            <a:r>
              <a:rPr lang="en-US" sz="2100" i="1" dirty="0" smtClean="0"/>
              <a:t>Martinez</a:t>
            </a:r>
            <a:endParaRPr lang="en-US" sz="2100" i="1" dirty="0"/>
          </a:p>
          <a:p>
            <a:pPr algn="l">
              <a:lnSpc>
                <a:spcPct val="110000"/>
              </a:lnSpc>
            </a:pPr>
            <a:r>
              <a:rPr lang="en-US" sz="2100" b="1" dirty="0" smtClean="0"/>
              <a:t>ICC: </a:t>
            </a:r>
            <a:r>
              <a:rPr lang="en-US" sz="2100" i="1" dirty="0"/>
              <a:t>April Keller</a:t>
            </a:r>
          </a:p>
          <a:p>
            <a:pPr algn="l">
              <a:lnSpc>
                <a:spcPct val="110000"/>
              </a:lnSpc>
            </a:pPr>
            <a:r>
              <a:rPr lang="en-US" sz="2100" b="1" dirty="0" smtClean="0"/>
              <a:t>Alternate-ICC: </a:t>
            </a:r>
            <a:r>
              <a:rPr lang="en-US" sz="2100" i="1" dirty="0"/>
              <a:t>Carlo Gutierrez</a:t>
            </a:r>
          </a:p>
          <a:p>
            <a:pPr algn="l">
              <a:lnSpc>
                <a:spcPct val="110000"/>
              </a:lnSpc>
            </a:pPr>
            <a:r>
              <a:rPr lang="en-US" sz="2100" b="1" dirty="0" smtClean="0"/>
              <a:t>Sergeant of Arms: </a:t>
            </a:r>
            <a:r>
              <a:rPr lang="en-US" sz="2100" i="1" dirty="0" smtClean="0"/>
              <a:t>Mark Han</a:t>
            </a:r>
            <a:endParaRPr lang="en-US" sz="2100" b="1" dirty="0" smtClean="0"/>
          </a:p>
          <a:p>
            <a:pPr algn="l">
              <a:lnSpc>
                <a:spcPct val="110000"/>
              </a:lnSpc>
            </a:pPr>
            <a:r>
              <a:rPr lang="en-US" dirty="0" smtClean="0"/>
              <a:t> </a:t>
            </a:r>
          </a:p>
          <a:p>
            <a:pPr algn="ctr">
              <a:lnSpc>
                <a:spcPct val="110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9" t="4205"/>
          <a:stretch/>
        </p:blipFill>
        <p:spPr>
          <a:xfrm>
            <a:off x="3886200" y="1228287"/>
            <a:ext cx="5095876" cy="4893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67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1162"/>
            <a:ext cx="7125113" cy="137663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2013-2014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ADVISORS and OFFICERS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9751" y="2895600"/>
            <a:ext cx="7125113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u="sng" dirty="0" smtClean="0"/>
              <a:t>President</a:t>
            </a:r>
          </a:p>
          <a:p>
            <a:pPr algn="ctr"/>
            <a:r>
              <a:rPr lang="en-US" sz="2000" dirty="0" smtClean="0"/>
              <a:t>Paula Venegas</a:t>
            </a:r>
          </a:p>
          <a:p>
            <a:pPr algn="ctr"/>
            <a:r>
              <a:rPr lang="en-US" sz="2000" b="1" u="sng" dirty="0" smtClean="0"/>
              <a:t>Vice President</a:t>
            </a:r>
          </a:p>
          <a:p>
            <a:pPr algn="ctr"/>
            <a:r>
              <a:rPr lang="en-US" sz="2000" dirty="0" err="1" smtClean="0"/>
              <a:t>Cinthia</a:t>
            </a:r>
            <a:r>
              <a:rPr lang="en-US" sz="2000" dirty="0" smtClean="0"/>
              <a:t> </a:t>
            </a:r>
            <a:r>
              <a:rPr lang="en-US" sz="2000" dirty="0" err="1" smtClean="0"/>
              <a:t>Alcaraz</a:t>
            </a:r>
            <a:endParaRPr lang="en-US" sz="2000" u="sng" dirty="0" smtClean="0"/>
          </a:p>
          <a:p>
            <a:pPr algn="ctr"/>
            <a:r>
              <a:rPr lang="en-US" sz="2000" b="1" u="sng" dirty="0" smtClean="0"/>
              <a:t>Inter-Club Council Representative</a:t>
            </a:r>
          </a:p>
          <a:p>
            <a:pPr algn="ctr"/>
            <a:r>
              <a:rPr lang="en-US" sz="2000" dirty="0" smtClean="0"/>
              <a:t>Vicente Rodriguez / </a:t>
            </a:r>
            <a:r>
              <a:rPr lang="en-US" sz="2000" dirty="0" err="1" smtClean="0"/>
              <a:t>Anggie</a:t>
            </a:r>
            <a:r>
              <a:rPr lang="en-US" sz="2000" dirty="0" smtClean="0"/>
              <a:t> </a:t>
            </a:r>
            <a:r>
              <a:rPr lang="en-US" sz="2000" dirty="0" err="1" smtClean="0"/>
              <a:t>Sarti</a:t>
            </a:r>
            <a:endParaRPr lang="en-US" sz="2000" u="sng" dirty="0" smtClean="0"/>
          </a:p>
          <a:p>
            <a:pPr algn="ctr"/>
            <a:r>
              <a:rPr lang="en-US" sz="2000" b="1" u="sng" dirty="0" smtClean="0"/>
              <a:t>Treasurer</a:t>
            </a:r>
          </a:p>
          <a:p>
            <a:pPr algn="ctr"/>
            <a:r>
              <a:rPr lang="en-US" sz="2000" dirty="0" smtClean="0"/>
              <a:t>Rosalinda Sosa Sanchez</a:t>
            </a:r>
            <a:endParaRPr lang="en-US" sz="2000" u="sng" dirty="0" smtClean="0"/>
          </a:p>
          <a:p>
            <a:pPr algn="ctr"/>
            <a:r>
              <a:rPr lang="en-US" sz="2000" b="1" u="sng" dirty="0" smtClean="0"/>
              <a:t>Public Relations</a:t>
            </a:r>
          </a:p>
          <a:p>
            <a:pPr algn="ctr"/>
            <a:r>
              <a:rPr lang="es-MX" sz="2000" dirty="0" smtClean="0"/>
              <a:t>Samuel </a:t>
            </a:r>
            <a:r>
              <a:rPr lang="x-none" sz="2000" dirty="0" smtClean="0"/>
              <a:t>Bojórquez</a:t>
            </a:r>
            <a:endParaRPr lang="x-none" sz="2000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909311" y="1524000"/>
            <a:ext cx="3200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u="sng" dirty="0" smtClean="0"/>
              <a:t>Advisor</a:t>
            </a:r>
          </a:p>
          <a:p>
            <a:pPr algn="ctr"/>
            <a:r>
              <a:rPr lang="en-US" sz="2000" dirty="0" smtClean="0"/>
              <a:t>Dr. </a:t>
            </a:r>
            <a:r>
              <a:rPr lang="x-none" sz="2000" dirty="0" smtClean="0"/>
              <a:t>José Recinos</a:t>
            </a:r>
          </a:p>
          <a:p>
            <a:pPr algn="ctr"/>
            <a:r>
              <a:rPr lang="en-US" sz="2000" b="1" u="sng" dirty="0" smtClean="0"/>
              <a:t>Co-Advisor</a:t>
            </a:r>
          </a:p>
          <a:p>
            <a:pPr algn="ctr"/>
            <a:r>
              <a:rPr lang="en-US" sz="2000" dirty="0" smtClean="0"/>
              <a:t>Dr. </a:t>
            </a:r>
            <a:r>
              <a:rPr lang="x-none" sz="2000" dirty="0" err="1" smtClean="0"/>
              <a:t>Nori</a:t>
            </a:r>
            <a:r>
              <a:rPr lang="x-none" sz="2000" dirty="0" smtClean="0"/>
              <a:t> </a:t>
            </a:r>
            <a:r>
              <a:rPr lang="x-none" sz="2000" dirty="0" err="1" smtClean="0"/>
              <a:t>Sogomonian</a:t>
            </a:r>
            <a:endParaRPr lang="x-none" sz="20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19400"/>
            <a:ext cx="5334000" cy="1600200"/>
          </a:xfrm>
        </p:spPr>
        <p:txBody>
          <a:bodyPr/>
          <a:lstStyle/>
          <a:p>
            <a:pPr algn="ctr"/>
            <a:r>
              <a:rPr lang="en-US" sz="6600" dirty="0" smtClean="0"/>
              <a:t>Thank You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263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content-b-lax.xx.fbcdn.net/hphotos-prn2/t1.0-9/1378393_362624947205144_20570292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71686" cy="5856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0" y="14514"/>
            <a:ext cx="5019779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Fall 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6717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330290" cy="766482"/>
          </a:xfrm>
        </p:spPr>
        <p:txBody>
          <a:bodyPr/>
          <a:lstStyle/>
          <a:p>
            <a:pPr algn="ctr"/>
            <a:r>
              <a:rPr lang="en-US" dirty="0" smtClean="0"/>
              <a:t>Spring 2014</a:t>
            </a:r>
            <a:endParaRPr lang="en-US" dirty="0"/>
          </a:p>
        </p:txBody>
      </p:sp>
      <p:pic>
        <p:nvPicPr>
          <p:cNvPr id="3074" name="Picture 2" descr="https://fbcdn-sphotos-a-a.akamaihd.net/hphotos-ak-ash3/t1.0-9/10171132_439940132806958_23235601283681867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219200"/>
            <a:ext cx="6515561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022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212" y="142325"/>
            <a:ext cx="6651171" cy="69587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Día de los Muertos</a:t>
            </a:r>
            <a:endParaRPr lang="es-MX" b="1" dirty="0"/>
          </a:p>
        </p:txBody>
      </p:sp>
      <p:pic>
        <p:nvPicPr>
          <p:cNvPr id="3074" name="Picture 2" descr="https://fbcdn-sphotos-b-a.akamaihd.net/hphotos-ak-ash4/t1.0-9/1456118_370748173059488_6174342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38200"/>
            <a:ext cx="426719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f-a.akamaihd.net/hphotos-ak-frc3/t1.0-9/1393238_370746423059663_239304741_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838200"/>
            <a:ext cx="426719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a-lax.xx.fbcdn.net/hphotos-ash3/t1.0-9/1457534_370748839726088_200854229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8" y="4128348"/>
            <a:ext cx="2819400" cy="257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02" y="4128348"/>
            <a:ext cx="4289196" cy="258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055380" cy="766482"/>
          </a:xfrm>
        </p:spPr>
        <p:txBody>
          <a:bodyPr/>
          <a:lstStyle/>
          <a:p>
            <a:pPr algn="ctr"/>
            <a:r>
              <a:rPr lang="en-US" dirty="0" smtClean="0"/>
              <a:t>Clash of the Clubs</a:t>
            </a:r>
            <a:endParaRPr lang="en-US" dirty="0"/>
          </a:p>
        </p:txBody>
      </p:sp>
      <p:pic>
        <p:nvPicPr>
          <p:cNvPr id="2050" name="Picture 2" descr="https://scontent-b-sjc.xx.fbcdn.net/hphotos-frc3/t1.0-9/1424565_370744799726492_53704603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7" y="955333"/>
            <a:ext cx="2228577" cy="268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b-sjc.xx.fbcdn.net/hphotos-ash3/t1.0-9/1383900_370744776393161_77176745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5402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sphotos-a-a.akamaihd.net/hphotos-ak-prn1/t1.0-9/60888_370745019726470_175194048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7" y="3679424"/>
            <a:ext cx="2362200" cy="2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bcdn-sphotos-a-a.akamaihd.net/hphotos-ak-ash3/t1.0-9/994035_370745966393042_1217256089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6481"/>
            <a:ext cx="2241146" cy="2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-a-sjc.xx.fbcdn.net/hphotos-ash3/t1.0-9/1391515_370746019726370_1255082103_n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9337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008" y="76200"/>
            <a:ext cx="6512511" cy="609600"/>
          </a:xfrm>
        </p:spPr>
        <p:txBody>
          <a:bodyPr/>
          <a:lstStyle/>
          <a:p>
            <a:pPr algn="ctr"/>
            <a:r>
              <a:rPr lang="en-US" dirty="0" smtClean="0"/>
              <a:t>Tostilocos Sale</a:t>
            </a:r>
            <a:endParaRPr lang="en-US" dirty="0"/>
          </a:p>
        </p:txBody>
      </p:sp>
      <p:pic>
        <p:nvPicPr>
          <p:cNvPr id="1026" name="Picture 2" descr="https://fbcdn-sphotos-g-a.akamaihd.net/hphotos-ak-ash3/t1.0-9/10151260_439940812806890_49069946993591815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96" y="914400"/>
            <a:ext cx="5102004" cy="5680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0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content-b-sjc.xx.fbcdn.net/hphotos-frc1/t1.0-9/10246526_444265525707752_1353919160990856055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9002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sphotos-b-a.akamaihd.net/hphotos-ak-frc3/t1.0-9/10175952_444265615707743_495025773392548110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bcdn-sphotos-e-a.akamaihd.net/hphotos-ak-prn1/t1.0-9/10273462_444268172374154_3828123343153487527_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" y="99002"/>
            <a:ext cx="43435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-b-sjc.xx.fbcdn.net/hphotos-frc3/t1.0-9/10300707_444265662374405_6824210474075067677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" y="3482109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343400" cy="809432"/>
          </a:xfrm>
        </p:spPr>
        <p:txBody>
          <a:bodyPr/>
          <a:lstStyle/>
          <a:p>
            <a:r>
              <a:rPr lang="en-US" dirty="0" smtClean="0"/>
              <a:t>ASG Elections</a:t>
            </a:r>
            <a:endParaRPr lang="en-US" dirty="0"/>
          </a:p>
        </p:txBody>
      </p:sp>
      <p:pic>
        <p:nvPicPr>
          <p:cNvPr id="1026" name="Picture 2" descr="https://scontent-a-sjc.xx.fbcdn.net/hphotos-prn2/t31.0-8/1557361_288489567984786_66179072423822779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19429"/>
            <a:ext cx="4948561" cy="233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cdn-sphotos-d-a.akamaihd.net/hphotos-ak-frc3/t1.0-9/1422584_288722357961507_34417898804798037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71856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765</TotalTime>
  <Words>157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Slipstream</vt:lpstr>
      <vt:lpstr>PowerPoint Presentation</vt:lpstr>
      <vt:lpstr>2013-2014 ADVISORS and OFFICERS</vt:lpstr>
      <vt:lpstr>Fall 2013</vt:lpstr>
      <vt:lpstr>Spring 2014</vt:lpstr>
      <vt:lpstr>Día de los Muertos</vt:lpstr>
      <vt:lpstr>Clash of the Clubs</vt:lpstr>
      <vt:lpstr>Tostilocos Sale</vt:lpstr>
      <vt:lpstr>PowerPoint Presentation</vt:lpstr>
      <vt:lpstr>ASG Elections</vt:lpstr>
      <vt:lpstr>PowerPoint Presentation</vt:lpstr>
      <vt:lpstr>Día de los Niños @ Urbita Elementary School</vt:lpstr>
      <vt:lpstr>Día de las Madres</vt:lpstr>
      <vt:lpstr>PowerPoint Presentation</vt:lpstr>
      <vt:lpstr>Taco Sale</vt:lpstr>
      <vt:lpstr>PowerPoint Presentation</vt:lpstr>
      <vt:lpstr>Transfer Celebración 9 de mayo de 2014</vt:lpstr>
      <vt:lpstr>Nuestra Graduación 18 de mayo de 2014</vt:lpstr>
      <vt:lpstr>End of the year event</vt:lpstr>
      <vt:lpstr>2014-2015 Officers</vt:lpstr>
      <vt:lpstr>Thank You </vt:lpstr>
      <vt:lpstr>Custom Show 1</vt:lpstr>
    </vt:vector>
  </TitlesOfParts>
  <Company>SBCCD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DSPS</dc:creator>
  <cp:lastModifiedBy>Nikac, Stacey K</cp:lastModifiedBy>
  <cp:revision>75</cp:revision>
  <cp:lastPrinted>2014-06-17T02:47:35Z</cp:lastPrinted>
  <dcterms:created xsi:type="dcterms:W3CDTF">2014-05-09T16:14:07Z</dcterms:created>
  <dcterms:modified xsi:type="dcterms:W3CDTF">2014-08-06T14:47:11Z</dcterms:modified>
</cp:coreProperties>
</file>