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2AAB8C0-C896-4EA3-B243-14F84F88F2A3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1A47C2B-F1F8-4FF2-A32B-C623D80782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30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2018132-E3BF-46C1-A13C-ACA4615272CA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8F402B-E1AD-4656-BF25-B995107C4C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8132-E3BF-46C1-A13C-ACA4615272CA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402B-E1AD-4656-BF25-B995107C4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8132-E3BF-46C1-A13C-ACA4615272CA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402B-E1AD-4656-BF25-B995107C4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8132-E3BF-46C1-A13C-ACA4615272CA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402B-E1AD-4656-BF25-B995107C4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8132-E3BF-46C1-A13C-ACA4615272CA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402B-E1AD-4656-BF25-B995107C4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8132-E3BF-46C1-A13C-ACA4615272CA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402B-E1AD-4656-BF25-B995107C4C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8132-E3BF-46C1-A13C-ACA4615272CA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402B-E1AD-4656-BF25-B995107C4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8132-E3BF-46C1-A13C-ACA4615272CA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402B-E1AD-4656-BF25-B995107C4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8132-E3BF-46C1-A13C-ACA4615272CA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402B-E1AD-4656-BF25-B995107C4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8132-E3BF-46C1-A13C-ACA4615272CA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402B-E1AD-4656-BF25-B995107C4C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8132-E3BF-46C1-A13C-ACA4615272CA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402B-E1AD-4656-BF25-B995107C4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2018132-E3BF-46C1-A13C-ACA4615272CA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98F402B-E1AD-4656-BF25-B995107C4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Left Lane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Crafton Hills College</a:t>
            </a:r>
          </a:p>
          <a:p>
            <a:endParaRPr lang="en-US" dirty="0" smtClean="0"/>
          </a:p>
          <a:p>
            <a:r>
              <a:rPr lang="en-US" dirty="0"/>
              <a:t>Left Lane </a:t>
            </a:r>
            <a:r>
              <a:rPr lang="en-US" dirty="0" smtClean="0"/>
              <a:t>Students,</a:t>
            </a:r>
            <a:endParaRPr lang="en-US" dirty="0"/>
          </a:p>
          <a:p>
            <a:r>
              <a:rPr lang="en-US" dirty="0" smtClean="0"/>
              <a:t>Jonathan Townsend</a:t>
            </a:r>
            <a:r>
              <a:rPr lang="en-US" dirty="0"/>
              <a:t>, &amp;</a:t>
            </a:r>
          </a:p>
          <a:p>
            <a:r>
              <a:rPr lang="en-US" dirty="0" smtClean="0"/>
              <a:t>Luis Mondragon</a:t>
            </a:r>
          </a:p>
        </p:txBody>
      </p:sp>
    </p:spTree>
    <p:extLst>
      <p:ext uri="{BB962C8B-B14F-4D97-AF65-F5344CB8AC3E}">
        <p14:creationId xmlns:p14="http://schemas.microsoft.com/office/powerpoint/2010/main" val="5158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8400" y="2057400"/>
            <a:ext cx="6777317" cy="3508977"/>
          </a:xfrm>
        </p:spPr>
        <p:txBody>
          <a:bodyPr/>
          <a:lstStyle/>
          <a:p>
            <a:pPr marL="68580" indent="0" algn="ctr">
              <a:buNone/>
            </a:pPr>
            <a:endParaRPr lang="en-US" dirty="0"/>
          </a:p>
        </p:txBody>
      </p:sp>
      <p:pic>
        <p:nvPicPr>
          <p:cNvPr id="2050" name="Picture 2" descr="C:\Users\jtownsend\Desktop\Whe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762000"/>
            <a:ext cx="7220857" cy="5415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53028" y="1066799"/>
            <a:ext cx="609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The Need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5414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838200"/>
          </a:xfrm>
        </p:spPr>
        <p:txBody>
          <a:bodyPr/>
          <a:lstStyle/>
          <a:p>
            <a:r>
              <a:rPr lang="en-US" dirty="0" smtClean="0"/>
              <a:t>The Purpose of Left Lane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762000" y="2313432"/>
            <a:ext cx="3700272" cy="3493008"/>
          </a:xfrm>
        </p:spPr>
        <p:txBody>
          <a:bodyPr/>
          <a:lstStyle/>
          <a:p>
            <a:r>
              <a:rPr lang="en-US" dirty="0" smtClean="0"/>
              <a:t>Leverage existing services strategically</a:t>
            </a:r>
          </a:p>
          <a:p>
            <a:endParaRPr lang="en-US" dirty="0" smtClean="0"/>
          </a:p>
          <a:p>
            <a:r>
              <a:rPr lang="en-US" dirty="0" smtClean="0"/>
              <a:t>Threefold Model: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Course availability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Counseling support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Tutorial support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692241"/>
            <a:ext cx="3419475" cy="2735580"/>
          </a:xfrm>
        </p:spPr>
      </p:pic>
    </p:spTree>
    <p:extLst>
      <p:ext uri="{BB962C8B-B14F-4D97-AF65-F5344CB8AC3E}">
        <p14:creationId xmlns:p14="http://schemas.microsoft.com/office/powerpoint/2010/main" val="361901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14400"/>
            <a:ext cx="7024744" cy="80113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Program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4191000"/>
          </a:xfrm>
        </p:spPr>
        <p:txBody>
          <a:bodyPr>
            <a:normAutofit fontScale="92500"/>
          </a:bodyPr>
          <a:lstStyle/>
          <a:p>
            <a:pPr marL="52578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Attend registration orientation </a:t>
            </a:r>
            <a:endParaRPr lang="en-US" dirty="0" smtClean="0"/>
          </a:p>
          <a:p>
            <a:pPr marL="52578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Attend </a:t>
            </a:r>
            <a:r>
              <a:rPr lang="en-US" dirty="0"/>
              <a:t>Summer Bridge</a:t>
            </a:r>
          </a:p>
          <a:p>
            <a:pPr marL="52578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Complete full </a:t>
            </a:r>
            <a:r>
              <a:rPr lang="en-US" dirty="0" smtClean="0"/>
              <a:t>SEP (Student Education Plan)</a:t>
            </a:r>
            <a:endParaRPr lang="en-US" dirty="0"/>
          </a:p>
          <a:p>
            <a:pPr marL="52578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Be in the </a:t>
            </a:r>
            <a:r>
              <a:rPr lang="en-US" dirty="0" smtClean="0"/>
              <a:t>Tutoring Center </a:t>
            </a:r>
            <a:r>
              <a:rPr lang="en-US" dirty="0"/>
              <a:t>2 hours/week</a:t>
            </a:r>
          </a:p>
          <a:p>
            <a:pPr marL="52578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Attend 2 check-in meetings per semester for accountability</a:t>
            </a:r>
          </a:p>
          <a:p>
            <a:pPr marL="52578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Pass classes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28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Summer Bridge 2014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286000"/>
            <a:ext cx="5281027" cy="3508375"/>
          </a:xfrm>
        </p:spPr>
      </p:pic>
    </p:spTree>
    <p:extLst>
      <p:ext uri="{BB962C8B-B14F-4D97-AF65-F5344CB8AC3E}">
        <p14:creationId xmlns:p14="http://schemas.microsoft.com/office/powerpoint/2010/main" val="263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438400"/>
            <a:ext cx="6981713" cy="1362075"/>
          </a:xfrm>
        </p:spPr>
        <p:txBody>
          <a:bodyPr/>
          <a:lstStyle/>
          <a:p>
            <a:pPr algn="ctr"/>
            <a:r>
              <a:rPr lang="en-US" dirty="0" smtClean="0"/>
              <a:t>Current Left Lane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45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438400"/>
            <a:ext cx="6981713" cy="1362075"/>
          </a:xfrm>
        </p:spPr>
        <p:txBody>
          <a:bodyPr/>
          <a:lstStyle/>
          <a:p>
            <a:pPr algn="ctr"/>
            <a:r>
              <a:rPr lang="en-US" dirty="0" smtClean="0"/>
              <a:t>Previous Left Lane Students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9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057400"/>
            <a:ext cx="6637468" cy="1362075"/>
          </a:xfrm>
        </p:spPr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12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1934</TotalTime>
  <Words>81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Left Lane Program</vt:lpstr>
      <vt:lpstr>PowerPoint Presentation</vt:lpstr>
      <vt:lpstr>The Purpose of Left Lane</vt:lpstr>
      <vt:lpstr>Program Components</vt:lpstr>
      <vt:lpstr>Summer Bridge 2014</vt:lpstr>
      <vt:lpstr>Current Left Lane Students</vt:lpstr>
      <vt:lpstr>Previous Left Lane Students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Crafton Hills College</dc:title>
  <dc:creator>Student</dc:creator>
  <cp:lastModifiedBy>Singer, Donald</cp:lastModifiedBy>
  <cp:revision>34</cp:revision>
  <cp:lastPrinted>2014-08-28T23:39:53Z</cp:lastPrinted>
  <dcterms:created xsi:type="dcterms:W3CDTF">2013-06-13T16:10:33Z</dcterms:created>
  <dcterms:modified xsi:type="dcterms:W3CDTF">2014-08-28T23:40:30Z</dcterms:modified>
</cp:coreProperties>
</file>