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27C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48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4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9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2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9F0C-80F2-4F4E-9B48-13C90E0A9F3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4839-0622-4F08-B538-A8DD33663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4EE00"/>
                </a:solidFill>
                <a:latin typeface="Gisha" pitchFamily="34" charset="-79"/>
                <a:cs typeface="Gisha" pitchFamily="34" charset="-79"/>
              </a:rPr>
              <a:t>Master Student </a:t>
            </a:r>
            <a:b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4EE00"/>
                </a:solidFill>
                <a:latin typeface="Gisha" pitchFamily="34" charset="-79"/>
                <a:cs typeface="Gisha" pitchFamily="34" charset="-79"/>
              </a:rPr>
            </a:b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4EE00"/>
                </a:solidFill>
                <a:latin typeface="Gisha" pitchFamily="34" charset="-79"/>
                <a:cs typeface="Gisha" pitchFamily="34" charset="-79"/>
              </a:rPr>
              <a:t>Program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4EE00"/>
              </a:solidFill>
              <a:latin typeface="Gisha" pitchFamily="34" charset="-79"/>
              <a:cs typeface="Gisha" pitchFamily="34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48274"/>
            <a:ext cx="3581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1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Creation of the Master Student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Need for a universal worker</a:t>
            </a:r>
          </a:p>
          <a:p>
            <a:endParaRPr lang="en-US" b="1" dirty="0" smtClean="0"/>
          </a:p>
          <a:p>
            <a:r>
              <a:rPr lang="en-US" b="1" dirty="0" smtClean="0"/>
              <a:t>Meet the evolving needs of the college</a:t>
            </a:r>
          </a:p>
          <a:p>
            <a:endParaRPr lang="en-US" b="1" dirty="0" smtClean="0"/>
          </a:p>
          <a:p>
            <a:r>
              <a:rPr lang="en-US" b="1" dirty="0" smtClean="0"/>
              <a:t>Mentors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Student Perspective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cchkin\Download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736573" cy="27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can be a Master Student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Student Currently enrolled at Crafton Hills College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Have completed at least 2 semesters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Minimum 3.0 GPA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does a Master Student do?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1752599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en-US" sz="2200" b="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3100" dirty="0">
              <a:solidFill>
                <a:prstClr val="black"/>
              </a:solidFill>
            </a:endParaRPr>
          </a:p>
          <a:p>
            <a:pPr lvl="0"/>
            <a:r>
              <a:rPr lang="en-US" sz="7000" dirty="0" smtClean="0">
                <a:solidFill>
                  <a:prstClr val="black"/>
                </a:solidFill>
              </a:rPr>
              <a:t>Main </a:t>
            </a:r>
            <a:r>
              <a:rPr lang="en-US" sz="7000" dirty="0">
                <a:solidFill>
                  <a:prstClr val="black"/>
                </a:solidFill>
              </a:rPr>
              <a:t>Role: Assist prospective and current </a:t>
            </a:r>
            <a:r>
              <a:rPr lang="en-US" sz="7000" dirty="0" smtClean="0">
                <a:solidFill>
                  <a:prstClr val="black"/>
                </a:solidFill>
              </a:rPr>
              <a:t>students </a:t>
            </a:r>
            <a:r>
              <a:rPr lang="en-US" sz="7000" dirty="0">
                <a:solidFill>
                  <a:prstClr val="black"/>
                </a:solidFill>
              </a:rPr>
              <a:t>in navigating the ins and outs of being a SUCESSFUL student at Crafton.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7000" dirty="0">
              <a:solidFill>
                <a:prstClr val="black"/>
              </a:solidFill>
            </a:endParaRPr>
          </a:p>
          <a:p>
            <a:pPr lvl="0"/>
            <a:r>
              <a:rPr lang="en-US" sz="7000" dirty="0">
                <a:solidFill>
                  <a:prstClr val="black"/>
                </a:solidFill>
              </a:rPr>
              <a:t>We fulfill this role by assisting in…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3963988" cy="2697163"/>
          </a:xfrm>
        </p:spPr>
        <p:txBody>
          <a:bodyPr>
            <a:noAutofit/>
          </a:bodyPr>
          <a:lstStyle/>
          <a:p>
            <a:endParaRPr lang="en-US" sz="2200" b="1" dirty="0" smtClean="0"/>
          </a:p>
          <a:p>
            <a:r>
              <a:rPr lang="en-US" sz="2200" b="1" dirty="0" smtClean="0"/>
              <a:t>Answer Centers</a:t>
            </a:r>
          </a:p>
          <a:p>
            <a:r>
              <a:rPr lang="en-US" sz="2200" b="1" dirty="0" smtClean="0"/>
              <a:t>Left Lane / Summer Bridge</a:t>
            </a:r>
          </a:p>
          <a:p>
            <a:r>
              <a:rPr lang="en-US" sz="2200" b="1" u="sng" dirty="0" smtClean="0"/>
              <a:t>New Student Advising</a:t>
            </a:r>
          </a:p>
          <a:p>
            <a:r>
              <a:rPr lang="en-US" sz="2200" b="1" dirty="0" smtClean="0"/>
              <a:t>Road Runner Rally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962400" y="3429000"/>
            <a:ext cx="4038600" cy="2697163"/>
          </a:xfrm>
        </p:spPr>
        <p:txBody>
          <a:bodyPr/>
          <a:lstStyle/>
          <a:p>
            <a:pPr lvl="0"/>
            <a:endParaRPr lang="en-US" sz="2200" b="1" dirty="0" smtClean="0">
              <a:solidFill>
                <a:prstClr val="black"/>
              </a:solidFill>
            </a:endParaRPr>
          </a:p>
          <a:p>
            <a:pPr lvl="0"/>
            <a:r>
              <a:rPr lang="en-US" sz="2200" b="1" dirty="0" smtClean="0">
                <a:solidFill>
                  <a:prstClr val="black"/>
                </a:solidFill>
              </a:rPr>
              <a:t>Senior </a:t>
            </a:r>
            <a:r>
              <a:rPr lang="en-US" sz="2200" b="1" dirty="0">
                <a:solidFill>
                  <a:prstClr val="black"/>
                </a:solidFill>
              </a:rPr>
              <a:t>Day</a:t>
            </a:r>
          </a:p>
          <a:p>
            <a:pPr lvl="0"/>
            <a:r>
              <a:rPr lang="en-US" sz="2200" b="1" dirty="0">
                <a:solidFill>
                  <a:prstClr val="black"/>
                </a:solidFill>
              </a:rPr>
              <a:t>SEP Workshops</a:t>
            </a:r>
          </a:p>
          <a:p>
            <a:pPr lvl="0"/>
            <a:r>
              <a:rPr lang="en-US" sz="2200" b="1" dirty="0">
                <a:solidFill>
                  <a:prstClr val="black"/>
                </a:solidFill>
              </a:rPr>
              <a:t>SOAR </a:t>
            </a:r>
          </a:p>
          <a:p>
            <a:r>
              <a:rPr lang="en-US" sz="2200" b="1" dirty="0" smtClean="0"/>
              <a:t>Campus Programs</a:t>
            </a:r>
            <a:endParaRPr lang="en-US" sz="2200" b="1" dirty="0"/>
          </a:p>
        </p:txBody>
      </p:sp>
      <p:pic>
        <p:nvPicPr>
          <p:cNvPr id="3074" name="Picture 2" descr="C:\Users\cchkin\Download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78016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Master Student Impact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Help bridge the gap between faculty and students.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Connect with other students by providing a student prospective.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37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4073"/>
            <a:ext cx="5105400" cy="51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</TotalTime>
  <Words>127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Master Student  Program</vt:lpstr>
      <vt:lpstr>Creation of the Master Student</vt:lpstr>
      <vt:lpstr>Who can be a Master Student</vt:lpstr>
      <vt:lpstr>What does a Master Student do? </vt:lpstr>
      <vt:lpstr>The Master Student Impact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Student  Program</dc:title>
  <dc:creator>Amanda Markey</dc:creator>
  <cp:lastModifiedBy>Wilson, Kathryn E</cp:lastModifiedBy>
  <cp:revision>11</cp:revision>
  <dcterms:created xsi:type="dcterms:W3CDTF">2014-11-19T00:35:51Z</dcterms:created>
  <dcterms:modified xsi:type="dcterms:W3CDTF">2014-11-25T22:35:57Z</dcterms:modified>
</cp:coreProperties>
</file>