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2" r:id="rId5"/>
    <p:sldId id="260" r:id="rId6"/>
    <p:sldId id="266" r:id="rId7"/>
    <p:sldId id="265" r:id="rId8"/>
    <p:sldId id="261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05E71D-E433-4FE1-9539-6345DA0317FF}" type="datetimeFigureOut">
              <a:rPr lang="en-US" smtClean="0"/>
              <a:t>12/23/2014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EEB321-4321-48FC-AB30-E49ECC47621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Sabbatical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Julie McKee</a:t>
            </a:r>
            <a:r>
              <a:rPr lang="en-US" smtClean="0"/>
              <a:t>, Sociology, CHC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Sociology Students: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22" y="1219200"/>
            <a:ext cx="3789705" cy="4906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Kick Off and Valentines for Vets 2/11 Pizza Party</a:t>
            </a:r>
          </a:p>
          <a:p>
            <a:r>
              <a:rPr lang="en-US" sz="2400" dirty="0" smtClean="0"/>
              <a:t>Afterschool tutoring Wednesdays 3:30-5pm with snacks and supplies</a:t>
            </a:r>
            <a:endParaRPr lang="en-US" sz="2400" dirty="0"/>
          </a:p>
          <a:p>
            <a:r>
              <a:rPr lang="en-US" sz="2400" dirty="0" smtClean="0"/>
              <a:t>“Second Saturdays”: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3/14 March to the Music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4/11 Celebrate Earth Day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5/9 Mothers Day Crafts Day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Sponsored by a President’s Circle Innovation Mini Grant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did…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r>
              <a:rPr lang="en-US" sz="1200" dirty="0" smtClean="0"/>
              <a:t>A.K. Smiley Library</a:t>
            </a:r>
          </a:p>
          <a:p>
            <a:r>
              <a:rPr lang="en-US" sz="1200" dirty="0" smtClean="0"/>
              <a:t>Alpine Zoo</a:t>
            </a:r>
          </a:p>
          <a:p>
            <a:r>
              <a:rPr lang="en-US" sz="1200" dirty="0" smtClean="0"/>
              <a:t>All Breed Dog Rescue</a:t>
            </a:r>
          </a:p>
          <a:p>
            <a:r>
              <a:rPr lang="en-US" sz="1200" dirty="0" smtClean="0"/>
              <a:t>Banning District Library</a:t>
            </a:r>
          </a:p>
          <a:p>
            <a:r>
              <a:rPr lang="en-US" sz="1200" dirty="0" smtClean="0"/>
              <a:t>Bear Paw Sanctuary</a:t>
            </a:r>
          </a:p>
          <a:p>
            <a:r>
              <a:rPr lang="en-US" sz="1200" dirty="0" smtClean="0"/>
              <a:t>Blessing Center</a:t>
            </a:r>
          </a:p>
          <a:p>
            <a:r>
              <a:rPr lang="en-US" sz="1200" dirty="0" smtClean="0"/>
              <a:t>Blossom Grove</a:t>
            </a:r>
          </a:p>
          <a:p>
            <a:r>
              <a:rPr lang="en-US" sz="1200" dirty="0" smtClean="0"/>
              <a:t>Carol’s Kitchen</a:t>
            </a:r>
          </a:p>
          <a:p>
            <a:r>
              <a:rPr lang="en-US" sz="1200" dirty="0" smtClean="0"/>
              <a:t>Cornerstone Hospice</a:t>
            </a:r>
          </a:p>
          <a:p>
            <a:r>
              <a:rPr lang="en-US" sz="1200" dirty="0" smtClean="0"/>
              <a:t>Deseret Industries</a:t>
            </a:r>
          </a:p>
          <a:p>
            <a:r>
              <a:rPr lang="en-US" sz="1200" dirty="0" smtClean="0"/>
              <a:t>Edward Dean Museum</a:t>
            </a:r>
          </a:p>
          <a:p>
            <a:r>
              <a:rPr lang="en-US" sz="1200" dirty="0" smtClean="0"/>
              <a:t>Living </a:t>
            </a:r>
            <a:r>
              <a:rPr lang="en-US" sz="1200" dirty="0" smtClean="0"/>
              <a:t>Free</a:t>
            </a:r>
          </a:p>
          <a:p>
            <a:r>
              <a:rPr lang="en-US" sz="1200" dirty="0" smtClean="0"/>
              <a:t>Loma Linda VA Hospital</a:t>
            </a:r>
            <a:endParaRPr lang="en-US" sz="1200" dirty="0" smtClean="0"/>
          </a:p>
          <a:p>
            <a:r>
              <a:rPr lang="en-US" sz="1200" dirty="0" smtClean="0"/>
              <a:t>Mentone Senior Center and Library</a:t>
            </a:r>
          </a:p>
          <a:p>
            <a:r>
              <a:rPr lang="en-US" sz="1200" dirty="0" smtClean="0"/>
              <a:t>Millennium Housing/Spark Program</a:t>
            </a:r>
          </a:p>
          <a:p>
            <a:r>
              <a:rPr lang="en-US" sz="1200" dirty="0" smtClean="0"/>
              <a:t>Norton </a:t>
            </a:r>
            <a:r>
              <a:rPr lang="en-US" sz="1200" dirty="0" err="1" smtClean="0"/>
              <a:t>Younglove</a:t>
            </a:r>
            <a:r>
              <a:rPr lang="en-US" sz="1200" dirty="0" smtClean="0"/>
              <a:t> Senior Center</a:t>
            </a:r>
          </a:p>
          <a:p>
            <a:r>
              <a:rPr lang="en-US" sz="1200" dirty="0" smtClean="0"/>
              <a:t>Redlands Salvation </a:t>
            </a:r>
            <a:r>
              <a:rPr lang="en-US" sz="1200" dirty="0" smtClean="0"/>
              <a:t>Army</a:t>
            </a:r>
          </a:p>
          <a:p>
            <a:r>
              <a:rPr lang="en-US" sz="1200" dirty="0" smtClean="0"/>
              <a:t>Redlands Bicycle Classic</a:t>
            </a:r>
            <a:endParaRPr lang="en-US" sz="1200" dirty="0" smtClean="0"/>
          </a:p>
          <a:p>
            <a:r>
              <a:rPr lang="en-US" sz="1200" dirty="0" smtClean="0"/>
              <a:t>Riverside County Library, Calimesa Branch and Yucaipa Branch</a:t>
            </a:r>
          </a:p>
          <a:p>
            <a:r>
              <a:rPr lang="en-US" sz="1200" dirty="0" smtClean="0"/>
              <a:t>Rose Garden</a:t>
            </a:r>
          </a:p>
          <a:p>
            <a:r>
              <a:rPr lang="en-US" sz="1200" dirty="0" smtClean="0"/>
              <a:t>“Point in Time Count” County of San Bernardino</a:t>
            </a:r>
          </a:p>
          <a:p>
            <a:r>
              <a:rPr lang="en-US" sz="1200" dirty="0" smtClean="0"/>
              <a:t>San Bernardino County Museum</a:t>
            </a:r>
          </a:p>
          <a:p>
            <a:r>
              <a:rPr lang="en-US" sz="1200" dirty="0" smtClean="0"/>
              <a:t>San Bernardino County Library, Loma Linda Branch and Highland Branch</a:t>
            </a:r>
          </a:p>
          <a:p>
            <a:r>
              <a:rPr lang="en-US" sz="1200" dirty="0" smtClean="0"/>
              <a:t>YAPS</a:t>
            </a:r>
          </a:p>
          <a:p>
            <a:r>
              <a:rPr lang="en-US" sz="1200" dirty="0" err="1" smtClean="0"/>
              <a:t>Youthhope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94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528670"/>
              </p:ext>
            </p:extLst>
          </p:nvPr>
        </p:nvGraphicFramePr>
        <p:xfrm>
          <a:off x="609600" y="990600"/>
          <a:ext cx="3581400" cy="4966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3" imgW="5956042" imgH="8258048" progId="Word.Document.12">
                  <p:embed/>
                </p:oleObj>
              </mc:Choice>
              <mc:Fallback>
                <p:oleObj name="Document" r:id="rId3" imgW="5956042" imgH="82580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90600"/>
                        <a:ext cx="3581400" cy="4966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210861"/>
              </p:ext>
            </p:extLst>
          </p:nvPr>
        </p:nvGraphicFramePr>
        <p:xfrm>
          <a:off x="4800600" y="1143000"/>
          <a:ext cx="3657600" cy="465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5" imgW="6099983" imgH="7760253" progId="Word.Document.12">
                  <p:embed/>
                </p:oleObj>
              </mc:Choice>
              <mc:Fallback>
                <p:oleObj name="Document" r:id="rId5" imgW="6099983" imgH="77602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0600" y="1143000"/>
                        <a:ext cx="3657600" cy="4651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3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437738"/>
              </p:ext>
            </p:extLst>
          </p:nvPr>
        </p:nvGraphicFramePr>
        <p:xfrm>
          <a:off x="457200" y="1295400"/>
          <a:ext cx="3810000" cy="519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3" imgW="5956042" imgH="8128361" progId="Word.Document.12">
                  <p:embed/>
                </p:oleObj>
              </mc:Choice>
              <mc:Fallback>
                <p:oleObj name="Document" r:id="rId3" imgW="5956042" imgH="81283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295400"/>
                        <a:ext cx="3810000" cy="519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595898"/>
              </p:ext>
            </p:extLst>
          </p:nvPr>
        </p:nvGraphicFramePr>
        <p:xfrm>
          <a:off x="5181600" y="1828800"/>
          <a:ext cx="30448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5" imgW="5956042" imgH="7951713" progId="Word.Document.12">
                  <p:embed/>
                </p:oleObj>
              </mc:Choice>
              <mc:Fallback>
                <p:oleObj name="Document" r:id="rId5" imgW="5956042" imgH="79517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1600" y="1828800"/>
                        <a:ext cx="304482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33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Learned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80519"/>
            <a:ext cx="2146967" cy="282495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52365"/>
            <a:ext cx="2796702" cy="17526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24200"/>
            <a:ext cx="25812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9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3034936" cy="267255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57600"/>
            <a:ext cx="4198098" cy="2910681"/>
          </a:xfrm>
        </p:spPr>
      </p:pic>
    </p:spTree>
    <p:extLst>
      <p:ext uri="{BB962C8B-B14F-4D97-AF65-F5344CB8AC3E}">
        <p14:creationId xmlns:p14="http://schemas.microsoft.com/office/powerpoint/2010/main" val="11905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Crafton: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Technology</a:t>
            </a:r>
            <a:endParaRPr lang="en-US" dirty="0" smtClean="0"/>
          </a:p>
          <a:p>
            <a:r>
              <a:rPr lang="en-US" dirty="0" smtClean="0"/>
              <a:t>Courses</a:t>
            </a:r>
          </a:p>
          <a:p>
            <a:r>
              <a:rPr lang="en-US" dirty="0" smtClean="0"/>
              <a:t>Program</a:t>
            </a:r>
          </a:p>
          <a:p>
            <a:r>
              <a:rPr lang="en-US" dirty="0" smtClean="0"/>
              <a:t>Professional Development</a:t>
            </a:r>
            <a:endParaRPr lang="en-US" dirty="0" smtClean="0"/>
          </a:p>
          <a:p>
            <a:r>
              <a:rPr lang="en-US" dirty="0" smtClean="0"/>
              <a:t>Data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676400"/>
            <a:ext cx="3800475" cy="3699129"/>
          </a:xfrm>
        </p:spPr>
      </p:pic>
    </p:spTree>
    <p:extLst>
      <p:ext uri="{BB962C8B-B14F-4D97-AF65-F5344CB8AC3E}">
        <p14:creationId xmlns:p14="http://schemas.microsoft.com/office/powerpoint/2010/main" val="28156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Community: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12028"/>
            <a:ext cx="2443956" cy="2443956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3010280" cy="226774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180" y="1905000"/>
            <a:ext cx="2573295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774298"/>
            <a:ext cx="2971800" cy="198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173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Apex</vt:lpstr>
      <vt:lpstr>Document</vt:lpstr>
      <vt:lpstr>Microsoft Word Document</vt:lpstr>
      <vt:lpstr>Sabbatical 2014</vt:lpstr>
      <vt:lpstr>What I did…</vt:lpstr>
      <vt:lpstr>For Students</vt:lpstr>
      <vt:lpstr>For Faculty</vt:lpstr>
      <vt:lpstr>What I Learned</vt:lpstr>
      <vt:lpstr>PowerPoint Presentation</vt:lpstr>
      <vt:lpstr>What’s Next?</vt:lpstr>
      <vt:lpstr>For Crafton:</vt:lpstr>
      <vt:lpstr>For the Community:</vt:lpstr>
      <vt:lpstr>For Sociology Students: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Sabbatical 2014</dc:title>
  <dc:creator>McKee, Julie</dc:creator>
  <cp:lastModifiedBy>McKee, Julie</cp:lastModifiedBy>
  <cp:revision>10</cp:revision>
  <dcterms:created xsi:type="dcterms:W3CDTF">2014-12-23T20:47:53Z</dcterms:created>
  <dcterms:modified xsi:type="dcterms:W3CDTF">2014-12-23T23:54:52Z</dcterms:modified>
</cp:coreProperties>
</file>