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6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3536BD-5D04-4A60-B419-B0B0B1368B4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1447B6-BCF3-440F-93C2-8A0D015B0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5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9EF0-4AED-4E03-9894-15D4E2E4295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1515-C87A-4801-AB12-FBC1B480E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8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9EF0-4AED-4E03-9894-15D4E2E4295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1515-C87A-4801-AB12-FBC1B480E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6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9EF0-4AED-4E03-9894-15D4E2E4295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1515-C87A-4801-AB12-FBC1B480E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8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9EF0-4AED-4E03-9894-15D4E2E4295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1515-C87A-4801-AB12-FBC1B480E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0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9EF0-4AED-4E03-9894-15D4E2E4295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1515-C87A-4801-AB12-FBC1B480E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4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9EF0-4AED-4E03-9894-15D4E2E4295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1515-C87A-4801-AB12-FBC1B480E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6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9EF0-4AED-4E03-9894-15D4E2E4295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1515-C87A-4801-AB12-FBC1B480E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9EF0-4AED-4E03-9894-15D4E2E4295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1515-C87A-4801-AB12-FBC1B480E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9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9EF0-4AED-4E03-9894-15D4E2E4295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1515-C87A-4801-AB12-FBC1B480E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2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9EF0-4AED-4E03-9894-15D4E2E4295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1515-C87A-4801-AB12-FBC1B480E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9EF0-4AED-4E03-9894-15D4E2E4295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1515-C87A-4801-AB12-FBC1B480E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4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F9EF0-4AED-4E03-9894-15D4E2E4295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31515-C87A-4801-AB12-FBC1B480E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hyperlink" Target="http://itunes.apple.com/us/app/blackboard-mobile-learn-for/id376413870?mt=8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market.android.com/details?id=com.blackboard.androi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tunes.apple.com/us/app/blackboard-mobile-learn/id376413870?mt=8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eveloper.palm.com/appredirect/?packageid=com.blackboard.app.mobilelearn" TargetMode="External"/><Relationship Id="rId5" Type="http://schemas.openxmlformats.org/officeDocument/2006/relationships/hyperlink" Target="https://appworld.blackberry.com/webstore/content/11214/" TargetMode="External"/><Relationship Id="rId4" Type="http://schemas.openxmlformats.org/officeDocument/2006/relationships/hyperlink" Target="https://play.google.com/store/apps/details?id=com.blackboard.android&amp;hl=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618" y="1066800"/>
            <a:ext cx="5334000" cy="14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483" y="5715000"/>
            <a:ext cx="16383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3048000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C:\Users\tglazato\Downloads\Blackboard-Mobile-Learn-Annual-License-Resources(1)\Blackboard Mobile Learn Annual License Resources\Marketing Assets\Digital Assets 4.0\App_Store_Badge_EN_0609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7077" y1="16901" x2="17077" y2="16901"/>
                        <a14:backgroundMark x1="6162" y1="6690" x2="6162" y2="6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04" t="25171" r="12610" b="23998"/>
          <a:stretch/>
        </p:blipFill>
        <p:spPr bwMode="auto">
          <a:xfrm>
            <a:off x="7624619" y="5715000"/>
            <a:ext cx="1688333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tglazato\Downloads\Blackboard-Mobile-Learn-Annual-License-Resources(1)\Blackboard Mobile Learn Annual License Resources\Marketing Assets\Digital Assets 4.0\Android QR Cod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64" y="4192463"/>
            <a:ext cx="1481138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tglazato\Downloads\Blackboard-Mobile-Learn-Annual-License-Resources(1)\Blackboard Mobile Learn Annual License Resources\Marketing Assets\Digital Assets 4.0\iOS QR Cod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20" y="4192273"/>
            <a:ext cx="1481328" cy="14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647700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u="sng" dirty="0">
                <a:hlinkClick r:id="rId9"/>
              </a:rPr>
              <a:t>https://market.android.com/details?id=com.blackboard.android</a:t>
            </a:r>
            <a:r>
              <a:rPr lang="en-US" sz="10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22301" y="6477001"/>
            <a:ext cx="441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>
                <a:hlinkClick r:id="rId10"/>
              </a:rPr>
              <a:t>http://itunes.apple.com/us/app/blackboard-mobile-learn-for/id376413870?mt=8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0254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068660"/>
            <a:ext cx="2743200" cy="497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Accessing Blackboard Mobile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Search for “Blackboard Mobile Learn” in your App Store or click the links below: </a:t>
            </a:r>
          </a:p>
          <a:p>
            <a:pPr lvl="1"/>
            <a:r>
              <a:rPr lang="en-US" sz="1600" dirty="0" smtClean="0">
                <a:hlinkClick r:id="rId3" tooltip="Link to the iTunes App Store"/>
              </a:rPr>
              <a:t>Apple App Store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>
                <a:hlinkClick r:id="rId4" tooltip="Link to Google Play (Formerly Android App Market)"/>
              </a:rPr>
              <a:t>Google Play</a:t>
            </a:r>
            <a:endParaRPr lang="en-US" sz="1600" dirty="0" smtClean="0"/>
          </a:p>
          <a:p>
            <a:pPr lvl="1"/>
            <a:r>
              <a:rPr lang="en-US" sz="1600" dirty="0" smtClean="0">
                <a:hlinkClick r:id="rId5" tooltip="Blackboard Mobile Learn Download in Blackberry App World"/>
              </a:rPr>
              <a:t>BlackBerry App World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>
                <a:hlinkClick r:id="rId6" tooltip="Blackboard Mobile Learn for webOS Devices"/>
              </a:rPr>
              <a:t>Palm App Catalog</a:t>
            </a:r>
            <a:r>
              <a:rPr lang="en-US" sz="1600" dirty="0" smtClean="0"/>
              <a:t> </a:t>
            </a:r>
            <a:br>
              <a:rPr lang="en-US" sz="1600" dirty="0" smtClean="0"/>
            </a:br>
            <a:r>
              <a:rPr lang="en-US" sz="1600" dirty="0" smtClean="0"/>
              <a:t> </a:t>
            </a:r>
          </a:p>
          <a:p>
            <a:r>
              <a:rPr lang="en-US" sz="2000" dirty="0" smtClean="0"/>
              <a:t>Once Blackboard Mobile Learn is installed, search for </a:t>
            </a:r>
            <a:r>
              <a:rPr lang="en-US" sz="2000" b="1" dirty="0" smtClean="0"/>
              <a:t>SAN BERNARDINO COMMUNITY COLLEGE DISTRICT </a:t>
            </a:r>
            <a:r>
              <a:rPr lang="en-US" sz="2000" dirty="0" smtClean="0"/>
              <a:t>using the search bar that automatically appears when you open the app</a:t>
            </a:r>
            <a:br>
              <a:rPr lang="en-US" sz="2000" dirty="0" smtClean="0"/>
            </a:br>
            <a:r>
              <a:rPr lang="en-US" sz="2000" dirty="0" smtClean="0"/>
              <a:t> </a:t>
            </a:r>
          </a:p>
          <a:p>
            <a:r>
              <a:rPr lang="en-US" sz="2000" dirty="0" smtClean="0"/>
              <a:t>Log in using the same username and password you normally use to access Blackboard</a:t>
            </a:r>
            <a:endParaRPr lang="en-US" sz="2000" dirty="0"/>
          </a:p>
        </p:txBody>
      </p:sp>
      <p:pic>
        <p:nvPicPr>
          <p:cNvPr id="10" name="Picture 2" descr="C:\Users\tglazato\Downloads\Blackboard-Mobile-Learn-Annual-License-Resources(1)\Blackboard Mobile Learn Annual License Resources\Marketing Assets\Digital Assets 4.0\android-attachmen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15400" y="1295400"/>
            <a:ext cx="2755802" cy="4522342"/>
          </a:xfrm>
        </p:spPr>
      </p:pic>
    </p:spTree>
    <p:extLst>
      <p:ext uri="{BB962C8B-B14F-4D97-AF65-F5344CB8AC3E}">
        <p14:creationId xmlns:p14="http://schemas.microsoft.com/office/powerpoint/2010/main" val="383452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484837"/>
            <a:ext cx="6591300" cy="5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4837"/>
            <a:ext cx="1600200" cy="16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1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Blackboard Mobile Learn Analytics -  When We Launched the Free App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1112" y="1629569"/>
            <a:ext cx="9629775" cy="4467225"/>
          </a:xfrm>
        </p:spPr>
      </p:pic>
      <p:sp>
        <p:nvSpPr>
          <p:cNvPr id="2" name="TextBox 1"/>
          <p:cNvSpPr txBox="1"/>
          <p:nvPr/>
        </p:nvSpPr>
        <p:spPr>
          <a:xfrm>
            <a:off x="7696200" y="6317907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As of 4/9/2015</a:t>
            </a:r>
          </a:p>
        </p:txBody>
      </p:sp>
      <p:sp>
        <p:nvSpPr>
          <p:cNvPr id="6" name="Oval 5"/>
          <p:cNvSpPr/>
          <p:nvPr/>
        </p:nvSpPr>
        <p:spPr>
          <a:xfrm>
            <a:off x="7315200" y="2819400"/>
            <a:ext cx="3595687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05800" y="1672211"/>
            <a:ext cx="2895600" cy="5522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Blackboard Mobile Learn Analytics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1112" y="1605756"/>
            <a:ext cx="9629775" cy="4514850"/>
          </a:xfrm>
        </p:spPr>
      </p:pic>
      <p:sp>
        <p:nvSpPr>
          <p:cNvPr id="6" name="TextBox 5"/>
          <p:cNvSpPr txBox="1"/>
          <p:nvPr/>
        </p:nvSpPr>
        <p:spPr>
          <a:xfrm>
            <a:off x="7696200" y="6317907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As of 5/4/2015</a:t>
            </a:r>
          </a:p>
        </p:txBody>
      </p:sp>
      <p:sp>
        <p:nvSpPr>
          <p:cNvPr id="10" name="Oval 9"/>
          <p:cNvSpPr/>
          <p:nvPr/>
        </p:nvSpPr>
        <p:spPr>
          <a:xfrm>
            <a:off x="7315200" y="2819400"/>
            <a:ext cx="3595687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05800" y="1566245"/>
            <a:ext cx="2895600" cy="5522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42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Blackboard Mobile Learn Analytics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1" y="1126520"/>
            <a:ext cx="7943497" cy="5731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96200" y="6317907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As of 5/4/2015</a:t>
            </a:r>
          </a:p>
        </p:txBody>
      </p:sp>
    </p:spTree>
    <p:extLst>
      <p:ext uri="{BB962C8B-B14F-4D97-AF65-F5344CB8AC3E}">
        <p14:creationId xmlns:p14="http://schemas.microsoft.com/office/powerpoint/2010/main" val="29197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68</Words>
  <Application>Microsoft Office PowerPoint</Application>
  <PresentationFormat>Custom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Accessing Blackboard Mobile Learn</vt:lpstr>
      <vt:lpstr>PowerPoint Presentation</vt:lpstr>
      <vt:lpstr>Blackboard Mobile Learn Analytics -  When We Launched the Free App</vt:lpstr>
      <vt:lpstr>Blackboard Mobile Learn Analytics</vt:lpstr>
      <vt:lpstr>Blackboard Mobile Learn Analytics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Glazatov, Trelisa R</dc:creator>
  <cp:lastModifiedBy>Singer, Donald</cp:lastModifiedBy>
  <cp:revision>12</cp:revision>
  <cp:lastPrinted>2015-05-04T23:35:30Z</cp:lastPrinted>
  <dcterms:created xsi:type="dcterms:W3CDTF">2015-04-09T19:27:28Z</dcterms:created>
  <dcterms:modified xsi:type="dcterms:W3CDTF">2015-05-04T23:35:48Z</dcterms:modified>
</cp:coreProperties>
</file>