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1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3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776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97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47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8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0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0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4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6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3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3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6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B8FA8CF-AB65-4D12-AAF1-39534751A3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9587F-FDBC-4279-ABE3-2A252430C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SBVC and CHC Mobile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to the Board of Trustees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quick stats (as of 5/4/15)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April 1</a:t>
            </a:r>
            <a:r>
              <a:rPr lang="en-US" baseline="30000" dirty="0" smtClean="0"/>
              <a:t>st</a:t>
            </a:r>
            <a:r>
              <a:rPr lang="en-US" dirty="0" smtClean="0"/>
              <a:t>, 2015</a:t>
            </a:r>
          </a:p>
          <a:p>
            <a:r>
              <a:rPr lang="en-US" dirty="0" smtClean="0"/>
              <a:t>SBVC app downloaded 551 times (iOS) and 563 times (Android)</a:t>
            </a:r>
          </a:p>
          <a:p>
            <a:r>
              <a:rPr lang="en-US" dirty="0" smtClean="0"/>
              <a:t>CHC app downloaded 93 times (iOS) and 57 times (Android)</a:t>
            </a:r>
          </a:p>
          <a:p>
            <a:endParaRPr lang="en-US" dirty="0"/>
          </a:p>
          <a:p>
            <a:r>
              <a:rPr lang="en-US" dirty="0" smtClean="0"/>
              <a:t>Student comments include: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effectLst/>
              </a:rPr>
              <a:t>It's pretty helpful. I like it so far”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effectLst/>
              </a:rPr>
              <a:t>This app is amazing it still might need a few upgrades but it does the job that all I have to say”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effectLst/>
              </a:rPr>
              <a:t>It has a lot of potential. If you guys keep updating it with great features, like Apple Pay and Schedule appointments and more. I believe it will be a awesome app”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44" y="0"/>
            <a:ext cx="385569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41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37" y="0"/>
            <a:ext cx="4747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51" y="0"/>
            <a:ext cx="7696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" y="0"/>
            <a:ext cx="385569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40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student and staff feedback</a:t>
            </a:r>
          </a:p>
          <a:p>
            <a:r>
              <a:rPr lang="en-US" dirty="0" smtClean="0"/>
              <a:t>Provide updates as vendor makes them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190</TotalTime>
  <Words>141</Words>
  <Application>Microsoft Office PowerPoint</Application>
  <PresentationFormat>Custom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SBVC and CHC Mobile Apps</vt:lpstr>
      <vt:lpstr>Some quick stats (as of 5/4/15)</vt:lpstr>
      <vt:lpstr>PowerPoint Presentation</vt:lpstr>
      <vt:lpstr>PowerPoint Presentation</vt:lpstr>
      <vt:lpstr>PowerPoint Presentation</vt:lpstr>
      <vt:lpstr>PowerPoint Presentation</vt:lpstr>
      <vt:lpstr>Future?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SBVC and CHC Mobile Apps</dc:title>
  <dc:creator>Chang, Andrew</dc:creator>
  <cp:lastModifiedBy>Singer, Donald</cp:lastModifiedBy>
  <cp:revision>8</cp:revision>
  <cp:lastPrinted>2015-05-04T23:34:16Z</cp:lastPrinted>
  <dcterms:created xsi:type="dcterms:W3CDTF">2015-05-04T20:07:07Z</dcterms:created>
  <dcterms:modified xsi:type="dcterms:W3CDTF">2015-05-04T23:34:33Z</dcterms:modified>
</cp:coreProperties>
</file>