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charts/chart2.xml" ContentType="application/vnd.openxmlformats-officedocument.drawingml.chart+xml"/>
  <Override PartName="/ppt/charts/chart3.xml" ContentType="application/vnd.openxmlformats-officedocument.drawingml.chart+xml"/>
  <Override PartName="/ppt/tags/tag4.xml" ContentType="application/vnd.openxmlformats-officedocument.presentationml.tags+xml"/>
  <Override PartName="/ppt/tags/tag5.xml" ContentType="application/vnd.openxmlformats-officedocument.presentationml.tags+xml"/>
  <Override PartName="/ppt/charts/chart4.xml" ContentType="application/vnd.openxmlformats-officedocument.drawingml.chart+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6"/>
  </p:notesMasterIdLst>
  <p:sldIdLst>
    <p:sldId id="608" r:id="rId2"/>
    <p:sldId id="696" r:id="rId3"/>
    <p:sldId id="690" r:id="rId4"/>
    <p:sldId id="706" r:id="rId5"/>
    <p:sldId id="698" r:id="rId6"/>
    <p:sldId id="700" r:id="rId7"/>
    <p:sldId id="701" r:id="rId8"/>
    <p:sldId id="707" r:id="rId9"/>
    <p:sldId id="708" r:id="rId10"/>
    <p:sldId id="712" r:id="rId11"/>
    <p:sldId id="709" r:id="rId12"/>
    <p:sldId id="711" r:id="rId13"/>
    <p:sldId id="705" r:id="rId14"/>
    <p:sldId id="699" r:id="rId15"/>
  </p:sldIdLst>
  <p:sldSz cx="10058400" cy="7772400"/>
  <p:notesSz cx="6934200" cy="9220200"/>
  <p:defaultTex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969">
          <p15:clr>
            <a:srgbClr val="A4A3A4"/>
          </p15:clr>
        </p15:guide>
        <p15:guide id="2" pos="3168">
          <p15:clr>
            <a:srgbClr val="A4A3A4"/>
          </p15:clr>
        </p15:guide>
      </p15:sldGuideLst>
    </p:ext>
    <p:ext uri="{2D200454-40CA-4A62-9FC3-DE9A4176ACB9}">
      <p15:notesGuideLst xmlns:p15="http://schemas.microsoft.com/office/powerpoint/2012/main">
        <p15:guide id="1" orient="horz" pos="2905">
          <p15:clr>
            <a:srgbClr val="A4A3A4"/>
          </p15:clr>
        </p15:guide>
        <p15:guide id="2" pos="218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ivl01"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B2F64"/>
    <a:srgbClr val="3C8C93"/>
    <a:srgbClr val="7030A0"/>
    <a:srgbClr val="FFFF99"/>
    <a:srgbClr val="FFFFCC"/>
    <a:srgbClr val="FF9900"/>
    <a:srgbClr val="CCECFF"/>
    <a:srgbClr val="CC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9" autoAdjust="0"/>
    <p:restoredTop sz="97635" autoAdjust="0"/>
  </p:normalViewPr>
  <p:slideViewPr>
    <p:cSldViewPr snapToGrid="0" showGuides="1">
      <p:cViewPr varScale="1">
        <p:scale>
          <a:sx n="108" d="100"/>
          <a:sy n="108" d="100"/>
        </p:scale>
        <p:origin x="2178" y="120"/>
      </p:cViewPr>
      <p:guideLst>
        <p:guide orient="horz" pos="2969"/>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showGuides="1">
      <p:cViewPr varScale="1">
        <p:scale>
          <a:sx n="57" d="100"/>
          <a:sy n="57" d="100"/>
        </p:scale>
        <p:origin x="-1782" y="-96"/>
      </p:cViewPr>
      <p:guideLst>
        <p:guide orient="horz" pos="2905"/>
        <p:guide pos="218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033511030220023E-2"/>
          <c:y val="2.9177921976317387E-2"/>
          <c:w val="0.90486532388044516"/>
          <c:h val="0.71032191808632394"/>
        </c:manualLayout>
      </c:layout>
      <c:lineChart>
        <c:grouping val="standard"/>
        <c:varyColors val="0"/>
        <c:ser>
          <c:idx val="0"/>
          <c:order val="0"/>
          <c:tx>
            <c:strRef>
              <c:f>Sheet1!$B$1</c:f>
              <c:strCache>
                <c:ptCount val="1"/>
                <c:pt idx="0">
                  <c:v>30-Year "AAA" Interest Rate</c:v>
                </c:pt>
              </c:strCache>
            </c:strRef>
          </c:tx>
          <c:spPr>
            <a:ln w="25400"/>
          </c:spPr>
          <c:marker>
            <c:symbol val="none"/>
          </c:marker>
          <c:cat>
            <c:numRef>
              <c:f>Sheet1!$A$2:$A$2563</c:f>
              <c:numCache>
                <c:formatCode>m/d/yyyy</c:formatCode>
                <c:ptCount val="2562"/>
                <c:pt idx="0">
                  <c:v>38951</c:v>
                </c:pt>
                <c:pt idx="1">
                  <c:v>38952</c:v>
                </c:pt>
                <c:pt idx="2">
                  <c:v>38953</c:v>
                </c:pt>
                <c:pt idx="3">
                  <c:v>38954</c:v>
                </c:pt>
                <c:pt idx="4">
                  <c:v>38957</c:v>
                </c:pt>
                <c:pt idx="5">
                  <c:v>38958</c:v>
                </c:pt>
                <c:pt idx="6">
                  <c:v>38959</c:v>
                </c:pt>
                <c:pt idx="7">
                  <c:v>38960</c:v>
                </c:pt>
                <c:pt idx="8">
                  <c:v>38961</c:v>
                </c:pt>
                <c:pt idx="9">
                  <c:v>38965</c:v>
                </c:pt>
                <c:pt idx="10">
                  <c:v>38966</c:v>
                </c:pt>
                <c:pt idx="11">
                  <c:v>38967</c:v>
                </c:pt>
                <c:pt idx="12">
                  <c:v>38968</c:v>
                </c:pt>
                <c:pt idx="13">
                  <c:v>38971</c:v>
                </c:pt>
                <c:pt idx="14">
                  <c:v>38972</c:v>
                </c:pt>
                <c:pt idx="15">
                  <c:v>38973</c:v>
                </c:pt>
                <c:pt idx="16">
                  <c:v>38974</c:v>
                </c:pt>
                <c:pt idx="17">
                  <c:v>38975</c:v>
                </c:pt>
                <c:pt idx="18">
                  <c:v>38978</c:v>
                </c:pt>
                <c:pt idx="19">
                  <c:v>38979</c:v>
                </c:pt>
                <c:pt idx="20">
                  <c:v>38980</c:v>
                </c:pt>
                <c:pt idx="21">
                  <c:v>38981</c:v>
                </c:pt>
                <c:pt idx="22">
                  <c:v>38982</c:v>
                </c:pt>
                <c:pt idx="23">
                  <c:v>38985</c:v>
                </c:pt>
                <c:pt idx="24">
                  <c:v>38986</c:v>
                </c:pt>
                <c:pt idx="25">
                  <c:v>38987</c:v>
                </c:pt>
                <c:pt idx="26">
                  <c:v>38988</c:v>
                </c:pt>
                <c:pt idx="27">
                  <c:v>38989</c:v>
                </c:pt>
                <c:pt idx="28">
                  <c:v>38992</c:v>
                </c:pt>
                <c:pt idx="29">
                  <c:v>38993</c:v>
                </c:pt>
                <c:pt idx="30">
                  <c:v>38994</c:v>
                </c:pt>
                <c:pt idx="31">
                  <c:v>38995</c:v>
                </c:pt>
                <c:pt idx="32">
                  <c:v>38996</c:v>
                </c:pt>
                <c:pt idx="33">
                  <c:v>39000</c:v>
                </c:pt>
                <c:pt idx="34">
                  <c:v>39001</c:v>
                </c:pt>
                <c:pt idx="35">
                  <c:v>39002</c:v>
                </c:pt>
                <c:pt idx="36">
                  <c:v>39003</c:v>
                </c:pt>
                <c:pt idx="37">
                  <c:v>39006</c:v>
                </c:pt>
                <c:pt idx="38">
                  <c:v>39007</c:v>
                </c:pt>
                <c:pt idx="39">
                  <c:v>39008</c:v>
                </c:pt>
                <c:pt idx="40">
                  <c:v>39009</c:v>
                </c:pt>
                <c:pt idx="41">
                  <c:v>39010</c:v>
                </c:pt>
                <c:pt idx="42">
                  <c:v>39013</c:v>
                </c:pt>
                <c:pt idx="43">
                  <c:v>39014</c:v>
                </c:pt>
                <c:pt idx="44">
                  <c:v>39015</c:v>
                </c:pt>
                <c:pt idx="45">
                  <c:v>39016</c:v>
                </c:pt>
                <c:pt idx="46">
                  <c:v>39017</c:v>
                </c:pt>
                <c:pt idx="47">
                  <c:v>39020</c:v>
                </c:pt>
                <c:pt idx="48">
                  <c:v>39021</c:v>
                </c:pt>
                <c:pt idx="49">
                  <c:v>39022</c:v>
                </c:pt>
                <c:pt idx="50">
                  <c:v>39023</c:v>
                </c:pt>
                <c:pt idx="51">
                  <c:v>39024</c:v>
                </c:pt>
                <c:pt idx="52">
                  <c:v>39027</c:v>
                </c:pt>
                <c:pt idx="53">
                  <c:v>39028</c:v>
                </c:pt>
                <c:pt idx="54">
                  <c:v>39029</c:v>
                </c:pt>
                <c:pt idx="55">
                  <c:v>39030</c:v>
                </c:pt>
                <c:pt idx="56">
                  <c:v>39031</c:v>
                </c:pt>
                <c:pt idx="57">
                  <c:v>39034</c:v>
                </c:pt>
                <c:pt idx="58">
                  <c:v>39035</c:v>
                </c:pt>
                <c:pt idx="59">
                  <c:v>39036</c:v>
                </c:pt>
                <c:pt idx="60">
                  <c:v>39037</c:v>
                </c:pt>
                <c:pt idx="61">
                  <c:v>39038</c:v>
                </c:pt>
                <c:pt idx="62">
                  <c:v>39041</c:v>
                </c:pt>
                <c:pt idx="63">
                  <c:v>39042</c:v>
                </c:pt>
                <c:pt idx="64">
                  <c:v>39043</c:v>
                </c:pt>
                <c:pt idx="65">
                  <c:v>39045</c:v>
                </c:pt>
                <c:pt idx="66">
                  <c:v>39048</c:v>
                </c:pt>
                <c:pt idx="67">
                  <c:v>39049</c:v>
                </c:pt>
                <c:pt idx="68">
                  <c:v>39050</c:v>
                </c:pt>
                <c:pt idx="69">
                  <c:v>39051</c:v>
                </c:pt>
                <c:pt idx="70">
                  <c:v>39052</c:v>
                </c:pt>
                <c:pt idx="71">
                  <c:v>39055</c:v>
                </c:pt>
                <c:pt idx="72">
                  <c:v>39056</c:v>
                </c:pt>
                <c:pt idx="73">
                  <c:v>39057</c:v>
                </c:pt>
                <c:pt idx="74">
                  <c:v>39058</c:v>
                </c:pt>
                <c:pt idx="75">
                  <c:v>39059</c:v>
                </c:pt>
                <c:pt idx="76">
                  <c:v>39062</c:v>
                </c:pt>
                <c:pt idx="77">
                  <c:v>39063</c:v>
                </c:pt>
                <c:pt idx="78">
                  <c:v>39064</c:v>
                </c:pt>
                <c:pt idx="79">
                  <c:v>39065</c:v>
                </c:pt>
                <c:pt idx="80">
                  <c:v>39066</c:v>
                </c:pt>
                <c:pt idx="81">
                  <c:v>39069</c:v>
                </c:pt>
                <c:pt idx="82">
                  <c:v>39070</c:v>
                </c:pt>
                <c:pt idx="83">
                  <c:v>39071</c:v>
                </c:pt>
                <c:pt idx="84">
                  <c:v>39072</c:v>
                </c:pt>
                <c:pt idx="85">
                  <c:v>39073</c:v>
                </c:pt>
                <c:pt idx="86">
                  <c:v>39077</c:v>
                </c:pt>
                <c:pt idx="87">
                  <c:v>39078</c:v>
                </c:pt>
                <c:pt idx="88">
                  <c:v>39079</c:v>
                </c:pt>
                <c:pt idx="89">
                  <c:v>39080</c:v>
                </c:pt>
                <c:pt idx="90">
                  <c:v>39084</c:v>
                </c:pt>
                <c:pt idx="91">
                  <c:v>39085</c:v>
                </c:pt>
                <c:pt idx="92">
                  <c:v>39086</c:v>
                </c:pt>
                <c:pt idx="93">
                  <c:v>39087</c:v>
                </c:pt>
                <c:pt idx="94">
                  <c:v>39090</c:v>
                </c:pt>
                <c:pt idx="95">
                  <c:v>39091</c:v>
                </c:pt>
                <c:pt idx="96">
                  <c:v>39092</c:v>
                </c:pt>
                <c:pt idx="97">
                  <c:v>39093</c:v>
                </c:pt>
                <c:pt idx="98">
                  <c:v>39094</c:v>
                </c:pt>
                <c:pt idx="99">
                  <c:v>39098</c:v>
                </c:pt>
                <c:pt idx="100">
                  <c:v>39099</c:v>
                </c:pt>
                <c:pt idx="101">
                  <c:v>39100</c:v>
                </c:pt>
                <c:pt idx="102">
                  <c:v>39101</c:v>
                </c:pt>
                <c:pt idx="103">
                  <c:v>39104</c:v>
                </c:pt>
                <c:pt idx="104">
                  <c:v>39105</c:v>
                </c:pt>
                <c:pt idx="105">
                  <c:v>39106</c:v>
                </c:pt>
                <c:pt idx="106">
                  <c:v>39107</c:v>
                </c:pt>
                <c:pt idx="107">
                  <c:v>39108</c:v>
                </c:pt>
                <c:pt idx="108">
                  <c:v>39111</c:v>
                </c:pt>
                <c:pt idx="109">
                  <c:v>39112</c:v>
                </c:pt>
                <c:pt idx="110">
                  <c:v>39113</c:v>
                </c:pt>
                <c:pt idx="111">
                  <c:v>39114</c:v>
                </c:pt>
                <c:pt idx="112">
                  <c:v>39115</c:v>
                </c:pt>
                <c:pt idx="113">
                  <c:v>39118</c:v>
                </c:pt>
                <c:pt idx="114">
                  <c:v>39119</c:v>
                </c:pt>
                <c:pt idx="115">
                  <c:v>39120</c:v>
                </c:pt>
                <c:pt idx="116">
                  <c:v>39121</c:v>
                </c:pt>
                <c:pt idx="117">
                  <c:v>39122</c:v>
                </c:pt>
                <c:pt idx="118">
                  <c:v>39125</c:v>
                </c:pt>
                <c:pt idx="119">
                  <c:v>39126</c:v>
                </c:pt>
                <c:pt idx="120">
                  <c:v>39127</c:v>
                </c:pt>
                <c:pt idx="121">
                  <c:v>39128</c:v>
                </c:pt>
                <c:pt idx="122">
                  <c:v>39129</c:v>
                </c:pt>
                <c:pt idx="123">
                  <c:v>39133</c:v>
                </c:pt>
                <c:pt idx="124">
                  <c:v>39134</c:v>
                </c:pt>
                <c:pt idx="125">
                  <c:v>39135</c:v>
                </c:pt>
                <c:pt idx="126">
                  <c:v>39136</c:v>
                </c:pt>
                <c:pt idx="127">
                  <c:v>39139</c:v>
                </c:pt>
                <c:pt idx="128">
                  <c:v>39140</c:v>
                </c:pt>
                <c:pt idx="129">
                  <c:v>39141</c:v>
                </c:pt>
                <c:pt idx="130">
                  <c:v>39142</c:v>
                </c:pt>
                <c:pt idx="131">
                  <c:v>39143</c:v>
                </c:pt>
                <c:pt idx="132">
                  <c:v>39146</c:v>
                </c:pt>
                <c:pt idx="133">
                  <c:v>39147</c:v>
                </c:pt>
                <c:pt idx="134">
                  <c:v>39148</c:v>
                </c:pt>
                <c:pt idx="135">
                  <c:v>39149</c:v>
                </c:pt>
                <c:pt idx="136">
                  <c:v>39150</c:v>
                </c:pt>
                <c:pt idx="137">
                  <c:v>39153</c:v>
                </c:pt>
                <c:pt idx="138">
                  <c:v>39154</c:v>
                </c:pt>
                <c:pt idx="139">
                  <c:v>39155</c:v>
                </c:pt>
                <c:pt idx="140">
                  <c:v>39156</c:v>
                </c:pt>
                <c:pt idx="141">
                  <c:v>39157</c:v>
                </c:pt>
                <c:pt idx="142">
                  <c:v>39160</c:v>
                </c:pt>
                <c:pt idx="143">
                  <c:v>39161</c:v>
                </c:pt>
                <c:pt idx="144">
                  <c:v>39162</c:v>
                </c:pt>
                <c:pt idx="145">
                  <c:v>39163</c:v>
                </c:pt>
                <c:pt idx="146">
                  <c:v>39164</c:v>
                </c:pt>
                <c:pt idx="147">
                  <c:v>39167</c:v>
                </c:pt>
                <c:pt idx="148">
                  <c:v>39168</c:v>
                </c:pt>
                <c:pt idx="149">
                  <c:v>39169</c:v>
                </c:pt>
                <c:pt idx="150">
                  <c:v>39170</c:v>
                </c:pt>
                <c:pt idx="151">
                  <c:v>39171</c:v>
                </c:pt>
                <c:pt idx="152">
                  <c:v>39174</c:v>
                </c:pt>
                <c:pt idx="153">
                  <c:v>39175</c:v>
                </c:pt>
                <c:pt idx="154">
                  <c:v>39176</c:v>
                </c:pt>
                <c:pt idx="155">
                  <c:v>39177</c:v>
                </c:pt>
                <c:pt idx="156">
                  <c:v>39178</c:v>
                </c:pt>
                <c:pt idx="157">
                  <c:v>39181</c:v>
                </c:pt>
                <c:pt idx="158">
                  <c:v>39182</c:v>
                </c:pt>
                <c:pt idx="159">
                  <c:v>39183</c:v>
                </c:pt>
                <c:pt idx="160">
                  <c:v>39184</c:v>
                </c:pt>
                <c:pt idx="161">
                  <c:v>39185</c:v>
                </c:pt>
                <c:pt idx="162">
                  <c:v>39188</c:v>
                </c:pt>
                <c:pt idx="163">
                  <c:v>39189</c:v>
                </c:pt>
                <c:pt idx="164">
                  <c:v>39190</c:v>
                </c:pt>
                <c:pt idx="165">
                  <c:v>39191</c:v>
                </c:pt>
                <c:pt idx="166">
                  <c:v>39192</c:v>
                </c:pt>
                <c:pt idx="167">
                  <c:v>39195</c:v>
                </c:pt>
                <c:pt idx="168">
                  <c:v>39196</c:v>
                </c:pt>
                <c:pt idx="169">
                  <c:v>39197</c:v>
                </c:pt>
                <c:pt idx="170">
                  <c:v>39198</c:v>
                </c:pt>
                <c:pt idx="171">
                  <c:v>39199</c:v>
                </c:pt>
                <c:pt idx="172">
                  <c:v>39202</c:v>
                </c:pt>
                <c:pt idx="173">
                  <c:v>39203</c:v>
                </c:pt>
                <c:pt idx="174">
                  <c:v>39204</c:v>
                </c:pt>
                <c:pt idx="175">
                  <c:v>39205</c:v>
                </c:pt>
                <c:pt idx="176">
                  <c:v>39206</c:v>
                </c:pt>
                <c:pt idx="177">
                  <c:v>39209</c:v>
                </c:pt>
                <c:pt idx="178">
                  <c:v>39210</c:v>
                </c:pt>
                <c:pt idx="179">
                  <c:v>39211</c:v>
                </c:pt>
                <c:pt idx="180">
                  <c:v>39212</c:v>
                </c:pt>
                <c:pt idx="181">
                  <c:v>39213</c:v>
                </c:pt>
                <c:pt idx="182">
                  <c:v>39216</c:v>
                </c:pt>
                <c:pt idx="183">
                  <c:v>39217</c:v>
                </c:pt>
                <c:pt idx="184">
                  <c:v>39218</c:v>
                </c:pt>
                <c:pt idx="185">
                  <c:v>39219</c:v>
                </c:pt>
                <c:pt idx="186">
                  <c:v>39220</c:v>
                </c:pt>
                <c:pt idx="187">
                  <c:v>39223</c:v>
                </c:pt>
                <c:pt idx="188">
                  <c:v>39224</c:v>
                </c:pt>
                <c:pt idx="189">
                  <c:v>39225</c:v>
                </c:pt>
                <c:pt idx="190">
                  <c:v>39226</c:v>
                </c:pt>
                <c:pt idx="191">
                  <c:v>39227</c:v>
                </c:pt>
                <c:pt idx="192">
                  <c:v>39231</c:v>
                </c:pt>
                <c:pt idx="193">
                  <c:v>39232</c:v>
                </c:pt>
                <c:pt idx="194">
                  <c:v>39233</c:v>
                </c:pt>
                <c:pt idx="195">
                  <c:v>39234</c:v>
                </c:pt>
                <c:pt idx="196">
                  <c:v>39237</c:v>
                </c:pt>
                <c:pt idx="197">
                  <c:v>39238</c:v>
                </c:pt>
                <c:pt idx="198">
                  <c:v>39239</c:v>
                </c:pt>
                <c:pt idx="199">
                  <c:v>39240</c:v>
                </c:pt>
                <c:pt idx="200">
                  <c:v>39241</c:v>
                </c:pt>
                <c:pt idx="201">
                  <c:v>39244</c:v>
                </c:pt>
                <c:pt idx="202">
                  <c:v>39245</c:v>
                </c:pt>
                <c:pt idx="203">
                  <c:v>39246</c:v>
                </c:pt>
                <c:pt idx="204">
                  <c:v>39247</c:v>
                </c:pt>
                <c:pt idx="205">
                  <c:v>39248</c:v>
                </c:pt>
                <c:pt idx="206">
                  <c:v>39251</c:v>
                </c:pt>
                <c:pt idx="207">
                  <c:v>39252</c:v>
                </c:pt>
                <c:pt idx="208">
                  <c:v>39253</c:v>
                </c:pt>
                <c:pt idx="209">
                  <c:v>39254</c:v>
                </c:pt>
                <c:pt idx="210">
                  <c:v>39255</c:v>
                </c:pt>
                <c:pt idx="211">
                  <c:v>39258</c:v>
                </c:pt>
                <c:pt idx="212">
                  <c:v>39259</c:v>
                </c:pt>
                <c:pt idx="213">
                  <c:v>39260</c:v>
                </c:pt>
                <c:pt idx="214">
                  <c:v>39261</c:v>
                </c:pt>
                <c:pt idx="215">
                  <c:v>39262</c:v>
                </c:pt>
                <c:pt idx="216">
                  <c:v>39265</c:v>
                </c:pt>
                <c:pt idx="217">
                  <c:v>39266</c:v>
                </c:pt>
                <c:pt idx="218">
                  <c:v>39268</c:v>
                </c:pt>
                <c:pt idx="219">
                  <c:v>39269</c:v>
                </c:pt>
                <c:pt idx="220">
                  <c:v>39272</c:v>
                </c:pt>
                <c:pt idx="221">
                  <c:v>39273</c:v>
                </c:pt>
                <c:pt idx="222">
                  <c:v>39274</c:v>
                </c:pt>
                <c:pt idx="223">
                  <c:v>39275</c:v>
                </c:pt>
                <c:pt idx="224">
                  <c:v>39276</c:v>
                </c:pt>
                <c:pt idx="225">
                  <c:v>39279</c:v>
                </c:pt>
                <c:pt idx="226">
                  <c:v>39280</c:v>
                </c:pt>
                <c:pt idx="227">
                  <c:v>39281</c:v>
                </c:pt>
                <c:pt idx="228">
                  <c:v>39282</c:v>
                </c:pt>
                <c:pt idx="229">
                  <c:v>39283</c:v>
                </c:pt>
                <c:pt idx="230">
                  <c:v>39286</c:v>
                </c:pt>
                <c:pt idx="231">
                  <c:v>39287</c:v>
                </c:pt>
                <c:pt idx="232">
                  <c:v>39288</c:v>
                </c:pt>
                <c:pt idx="233">
                  <c:v>39289</c:v>
                </c:pt>
                <c:pt idx="234">
                  <c:v>39290</c:v>
                </c:pt>
                <c:pt idx="235">
                  <c:v>39293</c:v>
                </c:pt>
                <c:pt idx="236">
                  <c:v>39294</c:v>
                </c:pt>
                <c:pt idx="237">
                  <c:v>39295</c:v>
                </c:pt>
                <c:pt idx="238">
                  <c:v>39296</c:v>
                </c:pt>
                <c:pt idx="239">
                  <c:v>39297</c:v>
                </c:pt>
                <c:pt idx="240">
                  <c:v>39300</c:v>
                </c:pt>
                <c:pt idx="241">
                  <c:v>39301</c:v>
                </c:pt>
                <c:pt idx="242">
                  <c:v>39302</c:v>
                </c:pt>
                <c:pt idx="243">
                  <c:v>39303</c:v>
                </c:pt>
                <c:pt idx="244">
                  <c:v>39304</c:v>
                </c:pt>
                <c:pt idx="245">
                  <c:v>39307</c:v>
                </c:pt>
                <c:pt idx="246">
                  <c:v>39308</c:v>
                </c:pt>
                <c:pt idx="247">
                  <c:v>39309</c:v>
                </c:pt>
                <c:pt idx="248">
                  <c:v>39310</c:v>
                </c:pt>
                <c:pt idx="249">
                  <c:v>39311</c:v>
                </c:pt>
                <c:pt idx="250">
                  <c:v>39314</c:v>
                </c:pt>
                <c:pt idx="251">
                  <c:v>39315</c:v>
                </c:pt>
                <c:pt idx="252">
                  <c:v>39316</c:v>
                </c:pt>
                <c:pt idx="253">
                  <c:v>39317</c:v>
                </c:pt>
                <c:pt idx="254">
                  <c:v>39318</c:v>
                </c:pt>
                <c:pt idx="255">
                  <c:v>39321</c:v>
                </c:pt>
                <c:pt idx="256">
                  <c:v>39322</c:v>
                </c:pt>
                <c:pt idx="257">
                  <c:v>39323</c:v>
                </c:pt>
                <c:pt idx="258">
                  <c:v>39324</c:v>
                </c:pt>
                <c:pt idx="259">
                  <c:v>39325</c:v>
                </c:pt>
                <c:pt idx="260">
                  <c:v>39329</c:v>
                </c:pt>
                <c:pt idx="261">
                  <c:v>39330</c:v>
                </c:pt>
                <c:pt idx="262">
                  <c:v>39331</c:v>
                </c:pt>
                <c:pt idx="263">
                  <c:v>39332</c:v>
                </c:pt>
                <c:pt idx="264">
                  <c:v>39335</c:v>
                </c:pt>
                <c:pt idx="265">
                  <c:v>39336</c:v>
                </c:pt>
                <c:pt idx="266">
                  <c:v>39337</c:v>
                </c:pt>
                <c:pt idx="267">
                  <c:v>39338</c:v>
                </c:pt>
                <c:pt idx="268">
                  <c:v>39339</c:v>
                </c:pt>
                <c:pt idx="269">
                  <c:v>39342</c:v>
                </c:pt>
                <c:pt idx="270">
                  <c:v>39343</c:v>
                </c:pt>
                <c:pt idx="271">
                  <c:v>39344</c:v>
                </c:pt>
                <c:pt idx="272">
                  <c:v>39345</c:v>
                </c:pt>
                <c:pt idx="273">
                  <c:v>39346</c:v>
                </c:pt>
                <c:pt idx="274">
                  <c:v>39349</c:v>
                </c:pt>
                <c:pt idx="275">
                  <c:v>39350</c:v>
                </c:pt>
                <c:pt idx="276">
                  <c:v>39351</c:v>
                </c:pt>
                <c:pt idx="277">
                  <c:v>39352</c:v>
                </c:pt>
                <c:pt idx="278">
                  <c:v>39353</c:v>
                </c:pt>
                <c:pt idx="279">
                  <c:v>39356</c:v>
                </c:pt>
                <c:pt idx="280">
                  <c:v>39357</c:v>
                </c:pt>
                <c:pt idx="281">
                  <c:v>39358</c:v>
                </c:pt>
                <c:pt idx="282">
                  <c:v>39359</c:v>
                </c:pt>
                <c:pt idx="283">
                  <c:v>39360</c:v>
                </c:pt>
                <c:pt idx="284">
                  <c:v>39364</c:v>
                </c:pt>
                <c:pt idx="285">
                  <c:v>39365</c:v>
                </c:pt>
                <c:pt idx="286">
                  <c:v>39366</c:v>
                </c:pt>
                <c:pt idx="287">
                  <c:v>39367</c:v>
                </c:pt>
                <c:pt idx="288">
                  <c:v>39370</c:v>
                </c:pt>
                <c:pt idx="289">
                  <c:v>39371</c:v>
                </c:pt>
                <c:pt idx="290">
                  <c:v>39372</c:v>
                </c:pt>
                <c:pt idx="291">
                  <c:v>39373</c:v>
                </c:pt>
                <c:pt idx="292">
                  <c:v>39374</c:v>
                </c:pt>
                <c:pt idx="293">
                  <c:v>39377</c:v>
                </c:pt>
                <c:pt idx="294">
                  <c:v>39378</c:v>
                </c:pt>
                <c:pt idx="295">
                  <c:v>39379</c:v>
                </c:pt>
                <c:pt idx="296">
                  <c:v>39380</c:v>
                </c:pt>
                <c:pt idx="297">
                  <c:v>39381</c:v>
                </c:pt>
                <c:pt idx="298">
                  <c:v>39384</c:v>
                </c:pt>
                <c:pt idx="299">
                  <c:v>39385</c:v>
                </c:pt>
                <c:pt idx="300">
                  <c:v>39386</c:v>
                </c:pt>
                <c:pt idx="301">
                  <c:v>39387</c:v>
                </c:pt>
                <c:pt idx="302">
                  <c:v>39388</c:v>
                </c:pt>
                <c:pt idx="303">
                  <c:v>39391</c:v>
                </c:pt>
                <c:pt idx="304">
                  <c:v>39392</c:v>
                </c:pt>
                <c:pt idx="305">
                  <c:v>39393</c:v>
                </c:pt>
                <c:pt idx="306">
                  <c:v>39394</c:v>
                </c:pt>
                <c:pt idx="307">
                  <c:v>39395</c:v>
                </c:pt>
                <c:pt idx="308">
                  <c:v>39399</c:v>
                </c:pt>
                <c:pt idx="309">
                  <c:v>39400</c:v>
                </c:pt>
                <c:pt idx="310">
                  <c:v>39401</c:v>
                </c:pt>
                <c:pt idx="311">
                  <c:v>39402</c:v>
                </c:pt>
                <c:pt idx="312">
                  <c:v>39405</c:v>
                </c:pt>
                <c:pt idx="313">
                  <c:v>39406</c:v>
                </c:pt>
                <c:pt idx="314">
                  <c:v>39407</c:v>
                </c:pt>
                <c:pt idx="315">
                  <c:v>39409</c:v>
                </c:pt>
                <c:pt idx="316">
                  <c:v>39412</c:v>
                </c:pt>
                <c:pt idx="317">
                  <c:v>39413</c:v>
                </c:pt>
                <c:pt idx="318">
                  <c:v>39414</c:v>
                </c:pt>
                <c:pt idx="319">
                  <c:v>39415</c:v>
                </c:pt>
                <c:pt idx="320">
                  <c:v>39416</c:v>
                </c:pt>
                <c:pt idx="321">
                  <c:v>39419</c:v>
                </c:pt>
                <c:pt idx="322">
                  <c:v>39420</c:v>
                </c:pt>
                <c:pt idx="323">
                  <c:v>39421</c:v>
                </c:pt>
                <c:pt idx="324">
                  <c:v>39422</c:v>
                </c:pt>
                <c:pt idx="325">
                  <c:v>39423</c:v>
                </c:pt>
                <c:pt idx="326">
                  <c:v>39426</c:v>
                </c:pt>
                <c:pt idx="327">
                  <c:v>39427</c:v>
                </c:pt>
                <c:pt idx="328">
                  <c:v>39428</c:v>
                </c:pt>
                <c:pt idx="329">
                  <c:v>39429</c:v>
                </c:pt>
                <c:pt idx="330">
                  <c:v>39430</c:v>
                </c:pt>
                <c:pt idx="331">
                  <c:v>39433</c:v>
                </c:pt>
                <c:pt idx="332">
                  <c:v>39434</c:v>
                </c:pt>
                <c:pt idx="333">
                  <c:v>39435</c:v>
                </c:pt>
                <c:pt idx="334">
                  <c:v>39436</c:v>
                </c:pt>
                <c:pt idx="335">
                  <c:v>39437</c:v>
                </c:pt>
                <c:pt idx="336">
                  <c:v>39440</c:v>
                </c:pt>
                <c:pt idx="337">
                  <c:v>39442</c:v>
                </c:pt>
                <c:pt idx="338">
                  <c:v>39443</c:v>
                </c:pt>
                <c:pt idx="339">
                  <c:v>39444</c:v>
                </c:pt>
                <c:pt idx="340">
                  <c:v>39447</c:v>
                </c:pt>
                <c:pt idx="341">
                  <c:v>39449</c:v>
                </c:pt>
                <c:pt idx="342">
                  <c:v>39450</c:v>
                </c:pt>
                <c:pt idx="343">
                  <c:v>39451</c:v>
                </c:pt>
                <c:pt idx="344">
                  <c:v>39454</c:v>
                </c:pt>
                <c:pt idx="345">
                  <c:v>39455</c:v>
                </c:pt>
                <c:pt idx="346">
                  <c:v>39456</c:v>
                </c:pt>
                <c:pt idx="347">
                  <c:v>39457</c:v>
                </c:pt>
                <c:pt idx="348">
                  <c:v>39458</c:v>
                </c:pt>
                <c:pt idx="349">
                  <c:v>39461</c:v>
                </c:pt>
                <c:pt idx="350">
                  <c:v>39462</c:v>
                </c:pt>
                <c:pt idx="351">
                  <c:v>39463</c:v>
                </c:pt>
                <c:pt idx="352">
                  <c:v>39464</c:v>
                </c:pt>
                <c:pt idx="353">
                  <c:v>39465</c:v>
                </c:pt>
                <c:pt idx="354">
                  <c:v>39469</c:v>
                </c:pt>
                <c:pt idx="355">
                  <c:v>39470</c:v>
                </c:pt>
                <c:pt idx="356">
                  <c:v>39471</c:v>
                </c:pt>
                <c:pt idx="357">
                  <c:v>39472</c:v>
                </c:pt>
                <c:pt idx="358">
                  <c:v>39475</c:v>
                </c:pt>
                <c:pt idx="359">
                  <c:v>39476</c:v>
                </c:pt>
                <c:pt idx="360">
                  <c:v>39477</c:v>
                </c:pt>
                <c:pt idx="361">
                  <c:v>39478</c:v>
                </c:pt>
                <c:pt idx="362">
                  <c:v>39479</c:v>
                </c:pt>
                <c:pt idx="363">
                  <c:v>39482</c:v>
                </c:pt>
                <c:pt idx="364">
                  <c:v>39483</c:v>
                </c:pt>
                <c:pt idx="365">
                  <c:v>39484</c:v>
                </c:pt>
                <c:pt idx="366">
                  <c:v>39485</c:v>
                </c:pt>
                <c:pt idx="367">
                  <c:v>39486</c:v>
                </c:pt>
                <c:pt idx="368">
                  <c:v>39489</c:v>
                </c:pt>
                <c:pt idx="369">
                  <c:v>39490</c:v>
                </c:pt>
                <c:pt idx="370">
                  <c:v>39491</c:v>
                </c:pt>
                <c:pt idx="371">
                  <c:v>39492</c:v>
                </c:pt>
                <c:pt idx="372">
                  <c:v>39493</c:v>
                </c:pt>
                <c:pt idx="373">
                  <c:v>39497</c:v>
                </c:pt>
                <c:pt idx="374">
                  <c:v>39498</c:v>
                </c:pt>
                <c:pt idx="375">
                  <c:v>39499</c:v>
                </c:pt>
                <c:pt idx="376">
                  <c:v>39500</c:v>
                </c:pt>
                <c:pt idx="377">
                  <c:v>39503</c:v>
                </c:pt>
                <c:pt idx="378">
                  <c:v>39504</c:v>
                </c:pt>
                <c:pt idx="379">
                  <c:v>39505</c:v>
                </c:pt>
                <c:pt idx="380">
                  <c:v>39506</c:v>
                </c:pt>
                <c:pt idx="381">
                  <c:v>39507</c:v>
                </c:pt>
                <c:pt idx="382">
                  <c:v>39510</c:v>
                </c:pt>
                <c:pt idx="383">
                  <c:v>39511</c:v>
                </c:pt>
                <c:pt idx="384">
                  <c:v>39512</c:v>
                </c:pt>
                <c:pt idx="385">
                  <c:v>39513</c:v>
                </c:pt>
                <c:pt idx="386">
                  <c:v>39514</c:v>
                </c:pt>
                <c:pt idx="387">
                  <c:v>39517</c:v>
                </c:pt>
                <c:pt idx="388">
                  <c:v>39518</c:v>
                </c:pt>
                <c:pt idx="389">
                  <c:v>39519</c:v>
                </c:pt>
                <c:pt idx="390">
                  <c:v>39520</c:v>
                </c:pt>
                <c:pt idx="391">
                  <c:v>39521</c:v>
                </c:pt>
                <c:pt idx="392">
                  <c:v>39524</c:v>
                </c:pt>
                <c:pt idx="393">
                  <c:v>39525</c:v>
                </c:pt>
                <c:pt idx="394">
                  <c:v>39526</c:v>
                </c:pt>
                <c:pt idx="395">
                  <c:v>39527</c:v>
                </c:pt>
                <c:pt idx="396">
                  <c:v>39531</c:v>
                </c:pt>
                <c:pt idx="397">
                  <c:v>39532</c:v>
                </c:pt>
                <c:pt idx="398">
                  <c:v>39533</c:v>
                </c:pt>
                <c:pt idx="399">
                  <c:v>39534</c:v>
                </c:pt>
                <c:pt idx="400">
                  <c:v>39535</c:v>
                </c:pt>
                <c:pt idx="401">
                  <c:v>39538</c:v>
                </c:pt>
                <c:pt idx="402">
                  <c:v>39539</c:v>
                </c:pt>
                <c:pt idx="403">
                  <c:v>39540</c:v>
                </c:pt>
                <c:pt idx="404">
                  <c:v>39541</c:v>
                </c:pt>
                <c:pt idx="405">
                  <c:v>39542</c:v>
                </c:pt>
                <c:pt idx="406">
                  <c:v>39545</c:v>
                </c:pt>
                <c:pt idx="407">
                  <c:v>39546</c:v>
                </c:pt>
                <c:pt idx="408">
                  <c:v>39547</c:v>
                </c:pt>
                <c:pt idx="409">
                  <c:v>39548</c:v>
                </c:pt>
                <c:pt idx="410">
                  <c:v>39549</c:v>
                </c:pt>
                <c:pt idx="411">
                  <c:v>39552</c:v>
                </c:pt>
                <c:pt idx="412">
                  <c:v>39553</c:v>
                </c:pt>
                <c:pt idx="413">
                  <c:v>39554</c:v>
                </c:pt>
                <c:pt idx="414">
                  <c:v>39555</c:v>
                </c:pt>
                <c:pt idx="415">
                  <c:v>39556</c:v>
                </c:pt>
                <c:pt idx="416">
                  <c:v>39559</c:v>
                </c:pt>
                <c:pt idx="417">
                  <c:v>39560</c:v>
                </c:pt>
                <c:pt idx="418">
                  <c:v>39561</c:v>
                </c:pt>
                <c:pt idx="419">
                  <c:v>39562</c:v>
                </c:pt>
                <c:pt idx="420">
                  <c:v>39563</c:v>
                </c:pt>
                <c:pt idx="421">
                  <c:v>39566</c:v>
                </c:pt>
                <c:pt idx="422">
                  <c:v>39567</c:v>
                </c:pt>
                <c:pt idx="423">
                  <c:v>39568</c:v>
                </c:pt>
                <c:pt idx="424">
                  <c:v>39569</c:v>
                </c:pt>
                <c:pt idx="425">
                  <c:v>39570</c:v>
                </c:pt>
                <c:pt idx="426">
                  <c:v>39573</c:v>
                </c:pt>
                <c:pt idx="427">
                  <c:v>39574</c:v>
                </c:pt>
                <c:pt idx="428">
                  <c:v>39575</c:v>
                </c:pt>
                <c:pt idx="429">
                  <c:v>39576</c:v>
                </c:pt>
                <c:pt idx="430">
                  <c:v>39577</c:v>
                </c:pt>
                <c:pt idx="431">
                  <c:v>39580</c:v>
                </c:pt>
                <c:pt idx="432">
                  <c:v>39581</c:v>
                </c:pt>
                <c:pt idx="433">
                  <c:v>39582</c:v>
                </c:pt>
                <c:pt idx="434">
                  <c:v>39583</c:v>
                </c:pt>
                <c:pt idx="435">
                  <c:v>39584</c:v>
                </c:pt>
                <c:pt idx="436">
                  <c:v>39587</c:v>
                </c:pt>
                <c:pt idx="437">
                  <c:v>39588</c:v>
                </c:pt>
                <c:pt idx="438">
                  <c:v>39589</c:v>
                </c:pt>
                <c:pt idx="439">
                  <c:v>39590</c:v>
                </c:pt>
                <c:pt idx="440">
                  <c:v>39591</c:v>
                </c:pt>
                <c:pt idx="441">
                  <c:v>39595</c:v>
                </c:pt>
                <c:pt idx="442">
                  <c:v>39596</c:v>
                </c:pt>
                <c:pt idx="443">
                  <c:v>39597</c:v>
                </c:pt>
                <c:pt idx="444">
                  <c:v>39598</c:v>
                </c:pt>
                <c:pt idx="445">
                  <c:v>39601</c:v>
                </c:pt>
                <c:pt idx="446">
                  <c:v>39602</c:v>
                </c:pt>
                <c:pt idx="447">
                  <c:v>39603</c:v>
                </c:pt>
                <c:pt idx="448">
                  <c:v>39604</c:v>
                </c:pt>
                <c:pt idx="449">
                  <c:v>39605</c:v>
                </c:pt>
                <c:pt idx="450">
                  <c:v>39608</c:v>
                </c:pt>
                <c:pt idx="451">
                  <c:v>39609</c:v>
                </c:pt>
                <c:pt idx="452">
                  <c:v>39610</c:v>
                </c:pt>
                <c:pt idx="453">
                  <c:v>39611</c:v>
                </c:pt>
                <c:pt idx="454">
                  <c:v>39612</c:v>
                </c:pt>
                <c:pt idx="455">
                  <c:v>39615</c:v>
                </c:pt>
                <c:pt idx="456">
                  <c:v>39616</c:v>
                </c:pt>
                <c:pt idx="457">
                  <c:v>39617</c:v>
                </c:pt>
                <c:pt idx="458">
                  <c:v>39618</c:v>
                </c:pt>
                <c:pt idx="459">
                  <c:v>39619</c:v>
                </c:pt>
                <c:pt idx="460">
                  <c:v>39622</c:v>
                </c:pt>
                <c:pt idx="461">
                  <c:v>39623</c:v>
                </c:pt>
                <c:pt idx="462">
                  <c:v>39624</c:v>
                </c:pt>
                <c:pt idx="463">
                  <c:v>39625</c:v>
                </c:pt>
                <c:pt idx="464">
                  <c:v>39626</c:v>
                </c:pt>
                <c:pt idx="465">
                  <c:v>39629</c:v>
                </c:pt>
                <c:pt idx="466">
                  <c:v>39630</c:v>
                </c:pt>
                <c:pt idx="467">
                  <c:v>39631</c:v>
                </c:pt>
                <c:pt idx="468">
                  <c:v>39632</c:v>
                </c:pt>
                <c:pt idx="469">
                  <c:v>39636</c:v>
                </c:pt>
                <c:pt idx="470">
                  <c:v>39637</c:v>
                </c:pt>
                <c:pt idx="471">
                  <c:v>39638</c:v>
                </c:pt>
                <c:pt idx="472">
                  <c:v>39639</c:v>
                </c:pt>
                <c:pt idx="473">
                  <c:v>39640</c:v>
                </c:pt>
                <c:pt idx="474">
                  <c:v>39643</c:v>
                </c:pt>
                <c:pt idx="475">
                  <c:v>39644</c:v>
                </c:pt>
                <c:pt idx="476">
                  <c:v>39645</c:v>
                </c:pt>
                <c:pt idx="477">
                  <c:v>39646</c:v>
                </c:pt>
                <c:pt idx="478">
                  <c:v>39647</c:v>
                </c:pt>
                <c:pt idx="479">
                  <c:v>39650</c:v>
                </c:pt>
                <c:pt idx="480">
                  <c:v>39651</c:v>
                </c:pt>
                <c:pt idx="481">
                  <c:v>39652</c:v>
                </c:pt>
                <c:pt idx="482">
                  <c:v>39653</c:v>
                </c:pt>
                <c:pt idx="483">
                  <c:v>39654</c:v>
                </c:pt>
                <c:pt idx="484">
                  <c:v>39657</c:v>
                </c:pt>
                <c:pt idx="485">
                  <c:v>39658</c:v>
                </c:pt>
                <c:pt idx="486">
                  <c:v>39659</c:v>
                </c:pt>
                <c:pt idx="487">
                  <c:v>39660</c:v>
                </c:pt>
                <c:pt idx="488">
                  <c:v>39661</c:v>
                </c:pt>
                <c:pt idx="489">
                  <c:v>39664</c:v>
                </c:pt>
                <c:pt idx="490">
                  <c:v>39665</c:v>
                </c:pt>
                <c:pt idx="491">
                  <c:v>39666</c:v>
                </c:pt>
                <c:pt idx="492">
                  <c:v>39667</c:v>
                </c:pt>
                <c:pt idx="493">
                  <c:v>39668</c:v>
                </c:pt>
                <c:pt idx="494">
                  <c:v>39671</c:v>
                </c:pt>
                <c:pt idx="495">
                  <c:v>39672</c:v>
                </c:pt>
                <c:pt idx="496">
                  <c:v>39673</c:v>
                </c:pt>
                <c:pt idx="497">
                  <c:v>39674</c:v>
                </c:pt>
                <c:pt idx="498">
                  <c:v>39675</c:v>
                </c:pt>
                <c:pt idx="499">
                  <c:v>39678</c:v>
                </c:pt>
                <c:pt idx="500">
                  <c:v>39679</c:v>
                </c:pt>
                <c:pt idx="501">
                  <c:v>39680</c:v>
                </c:pt>
                <c:pt idx="502">
                  <c:v>39681</c:v>
                </c:pt>
                <c:pt idx="503">
                  <c:v>39682</c:v>
                </c:pt>
                <c:pt idx="504">
                  <c:v>39685</c:v>
                </c:pt>
                <c:pt idx="505">
                  <c:v>39686</c:v>
                </c:pt>
                <c:pt idx="506">
                  <c:v>39687</c:v>
                </c:pt>
                <c:pt idx="507">
                  <c:v>39688</c:v>
                </c:pt>
                <c:pt idx="508">
                  <c:v>39689</c:v>
                </c:pt>
                <c:pt idx="509">
                  <c:v>39693</c:v>
                </c:pt>
                <c:pt idx="510">
                  <c:v>39694</c:v>
                </c:pt>
                <c:pt idx="511">
                  <c:v>39695</c:v>
                </c:pt>
                <c:pt idx="512">
                  <c:v>39696</c:v>
                </c:pt>
                <c:pt idx="513">
                  <c:v>39699</c:v>
                </c:pt>
                <c:pt idx="514">
                  <c:v>39700</c:v>
                </c:pt>
                <c:pt idx="515">
                  <c:v>39701</c:v>
                </c:pt>
                <c:pt idx="516">
                  <c:v>39702</c:v>
                </c:pt>
                <c:pt idx="517">
                  <c:v>39703</c:v>
                </c:pt>
                <c:pt idx="518">
                  <c:v>39706</c:v>
                </c:pt>
                <c:pt idx="519">
                  <c:v>39707</c:v>
                </c:pt>
                <c:pt idx="520">
                  <c:v>39708</c:v>
                </c:pt>
                <c:pt idx="521">
                  <c:v>39709</c:v>
                </c:pt>
                <c:pt idx="522">
                  <c:v>39710</c:v>
                </c:pt>
                <c:pt idx="523">
                  <c:v>39713</c:v>
                </c:pt>
                <c:pt idx="524">
                  <c:v>39714</c:v>
                </c:pt>
                <c:pt idx="525">
                  <c:v>39715</c:v>
                </c:pt>
                <c:pt idx="526">
                  <c:v>39716</c:v>
                </c:pt>
                <c:pt idx="527">
                  <c:v>39717</c:v>
                </c:pt>
                <c:pt idx="528">
                  <c:v>39720</c:v>
                </c:pt>
                <c:pt idx="529">
                  <c:v>39721</c:v>
                </c:pt>
                <c:pt idx="530">
                  <c:v>39722</c:v>
                </c:pt>
                <c:pt idx="531">
                  <c:v>39723</c:v>
                </c:pt>
                <c:pt idx="532">
                  <c:v>39724</c:v>
                </c:pt>
                <c:pt idx="533">
                  <c:v>39727</c:v>
                </c:pt>
                <c:pt idx="534">
                  <c:v>39728</c:v>
                </c:pt>
                <c:pt idx="535">
                  <c:v>39729</c:v>
                </c:pt>
                <c:pt idx="536">
                  <c:v>39730</c:v>
                </c:pt>
                <c:pt idx="537">
                  <c:v>39731</c:v>
                </c:pt>
                <c:pt idx="538">
                  <c:v>39735</c:v>
                </c:pt>
                <c:pt idx="539">
                  <c:v>39736</c:v>
                </c:pt>
                <c:pt idx="540">
                  <c:v>39737</c:v>
                </c:pt>
                <c:pt idx="541">
                  <c:v>39738</c:v>
                </c:pt>
                <c:pt idx="542">
                  <c:v>39741</c:v>
                </c:pt>
                <c:pt idx="543">
                  <c:v>39742</c:v>
                </c:pt>
                <c:pt idx="544">
                  <c:v>39743</c:v>
                </c:pt>
                <c:pt idx="545">
                  <c:v>39744</c:v>
                </c:pt>
                <c:pt idx="546">
                  <c:v>39745</c:v>
                </c:pt>
                <c:pt idx="547">
                  <c:v>39748</c:v>
                </c:pt>
                <c:pt idx="548">
                  <c:v>39749</c:v>
                </c:pt>
                <c:pt idx="549">
                  <c:v>39750</c:v>
                </c:pt>
                <c:pt idx="550">
                  <c:v>39751</c:v>
                </c:pt>
                <c:pt idx="551">
                  <c:v>39752</c:v>
                </c:pt>
                <c:pt idx="552">
                  <c:v>39755</c:v>
                </c:pt>
                <c:pt idx="553">
                  <c:v>39756</c:v>
                </c:pt>
                <c:pt idx="554">
                  <c:v>39757</c:v>
                </c:pt>
                <c:pt idx="555">
                  <c:v>39758</c:v>
                </c:pt>
                <c:pt idx="556">
                  <c:v>39759</c:v>
                </c:pt>
                <c:pt idx="557">
                  <c:v>39762</c:v>
                </c:pt>
                <c:pt idx="558">
                  <c:v>39764</c:v>
                </c:pt>
                <c:pt idx="559">
                  <c:v>39765</c:v>
                </c:pt>
                <c:pt idx="560">
                  <c:v>39766</c:v>
                </c:pt>
                <c:pt idx="561">
                  <c:v>39769</c:v>
                </c:pt>
                <c:pt idx="562">
                  <c:v>39770</c:v>
                </c:pt>
                <c:pt idx="563">
                  <c:v>39771</c:v>
                </c:pt>
                <c:pt idx="564">
                  <c:v>39772</c:v>
                </c:pt>
                <c:pt idx="565">
                  <c:v>39773</c:v>
                </c:pt>
                <c:pt idx="566">
                  <c:v>39776</c:v>
                </c:pt>
                <c:pt idx="567">
                  <c:v>39777</c:v>
                </c:pt>
                <c:pt idx="568">
                  <c:v>39778</c:v>
                </c:pt>
                <c:pt idx="569">
                  <c:v>39780</c:v>
                </c:pt>
                <c:pt idx="570">
                  <c:v>39783</c:v>
                </c:pt>
                <c:pt idx="571">
                  <c:v>39784</c:v>
                </c:pt>
                <c:pt idx="572">
                  <c:v>39785</c:v>
                </c:pt>
                <c:pt idx="573">
                  <c:v>39786</c:v>
                </c:pt>
                <c:pt idx="574">
                  <c:v>39787</c:v>
                </c:pt>
                <c:pt idx="575">
                  <c:v>39790</c:v>
                </c:pt>
                <c:pt idx="576">
                  <c:v>39791</c:v>
                </c:pt>
                <c:pt idx="577">
                  <c:v>39792</c:v>
                </c:pt>
                <c:pt idx="578">
                  <c:v>39793</c:v>
                </c:pt>
                <c:pt idx="579">
                  <c:v>39794</c:v>
                </c:pt>
                <c:pt idx="580">
                  <c:v>39797</c:v>
                </c:pt>
                <c:pt idx="581">
                  <c:v>39798</c:v>
                </c:pt>
                <c:pt idx="582">
                  <c:v>39799</c:v>
                </c:pt>
                <c:pt idx="583">
                  <c:v>39800</c:v>
                </c:pt>
                <c:pt idx="584">
                  <c:v>39801</c:v>
                </c:pt>
                <c:pt idx="585">
                  <c:v>39804</c:v>
                </c:pt>
                <c:pt idx="586">
                  <c:v>39805</c:v>
                </c:pt>
                <c:pt idx="587">
                  <c:v>39806</c:v>
                </c:pt>
                <c:pt idx="588">
                  <c:v>39808</c:v>
                </c:pt>
                <c:pt idx="589">
                  <c:v>39811</c:v>
                </c:pt>
                <c:pt idx="590">
                  <c:v>39812</c:v>
                </c:pt>
                <c:pt idx="591">
                  <c:v>39813</c:v>
                </c:pt>
                <c:pt idx="592">
                  <c:v>39815</c:v>
                </c:pt>
                <c:pt idx="593">
                  <c:v>39818</c:v>
                </c:pt>
                <c:pt idx="594">
                  <c:v>39819</c:v>
                </c:pt>
                <c:pt idx="595">
                  <c:v>39820</c:v>
                </c:pt>
                <c:pt idx="596">
                  <c:v>39821</c:v>
                </c:pt>
                <c:pt idx="597">
                  <c:v>39822</c:v>
                </c:pt>
                <c:pt idx="598">
                  <c:v>39825</c:v>
                </c:pt>
                <c:pt idx="599">
                  <c:v>39826</c:v>
                </c:pt>
                <c:pt idx="600">
                  <c:v>39827</c:v>
                </c:pt>
                <c:pt idx="601">
                  <c:v>39828</c:v>
                </c:pt>
                <c:pt idx="602">
                  <c:v>39829</c:v>
                </c:pt>
                <c:pt idx="603">
                  <c:v>39833</c:v>
                </c:pt>
                <c:pt idx="604">
                  <c:v>39834</c:v>
                </c:pt>
                <c:pt idx="605">
                  <c:v>39835</c:v>
                </c:pt>
                <c:pt idx="606">
                  <c:v>39836</c:v>
                </c:pt>
                <c:pt idx="607">
                  <c:v>39839</c:v>
                </c:pt>
                <c:pt idx="608">
                  <c:v>39840</c:v>
                </c:pt>
                <c:pt idx="609">
                  <c:v>39841</c:v>
                </c:pt>
                <c:pt idx="610">
                  <c:v>39842</c:v>
                </c:pt>
                <c:pt idx="611">
                  <c:v>39843</c:v>
                </c:pt>
                <c:pt idx="612">
                  <c:v>39846</c:v>
                </c:pt>
                <c:pt idx="613">
                  <c:v>39847</c:v>
                </c:pt>
                <c:pt idx="614">
                  <c:v>39848</c:v>
                </c:pt>
                <c:pt idx="615">
                  <c:v>39849</c:v>
                </c:pt>
                <c:pt idx="616">
                  <c:v>39850</c:v>
                </c:pt>
                <c:pt idx="617">
                  <c:v>39853</c:v>
                </c:pt>
                <c:pt idx="618">
                  <c:v>39854</c:v>
                </c:pt>
                <c:pt idx="619">
                  <c:v>39855</c:v>
                </c:pt>
                <c:pt idx="620">
                  <c:v>39856</c:v>
                </c:pt>
                <c:pt idx="621">
                  <c:v>39857</c:v>
                </c:pt>
                <c:pt idx="622">
                  <c:v>39861</c:v>
                </c:pt>
                <c:pt idx="623">
                  <c:v>39862</c:v>
                </c:pt>
                <c:pt idx="624">
                  <c:v>39863</c:v>
                </c:pt>
                <c:pt idx="625">
                  <c:v>39864</c:v>
                </c:pt>
                <c:pt idx="626">
                  <c:v>39867</c:v>
                </c:pt>
                <c:pt idx="627">
                  <c:v>39868</c:v>
                </c:pt>
                <c:pt idx="628">
                  <c:v>39869</c:v>
                </c:pt>
                <c:pt idx="629">
                  <c:v>39870</c:v>
                </c:pt>
                <c:pt idx="630">
                  <c:v>39871</c:v>
                </c:pt>
                <c:pt idx="631">
                  <c:v>39874</c:v>
                </c:pt>
                <c:pt idx="632">
                  <c:v>39875</c:v>
                </c:pt>
                <c:pt idx="633">
                  <c:v>39876</c:v>
                </c:pt>
                <c:pt idx="634">
                  <c:v>39877</c:v>
                </c:pt>
                <c:pt idx="635">
                  <c:v>39878</c:v>
                </c:pt>
                <c:pt idx="636">
                  <c:v>39881</c:v>
                </c:pt>
                <c:pt idx="637">
                  <c:v>39882</c:v>
                </c:pt>
                <c:pt idx="638">
                  <c:v>39883</c:v>
                </c:pt>
                <c:pt idx="639">
                  <c:v>39884</c:v>
                </c:pt>
                <c:pt idx="640">
                  <c:v>39885</c:v>
                </c:pt>
                <c:pt idx="641">
                  <c:v>39888</c:v>
                </c:pt>
                <c:pt idx="642">
                  <c:v>39889</c:v>
                </c:pt>
                <c:pt idx="643">
                  <c:v>39890</c:v>
                </c:pt>
                <c:pt idx="644">
                  <c:v>39891</c:v>
                </c:pt>
                <c:pt idx="645">
                  <c:v>39892</c:v>
                </c:pt>
                <c:pt idx="646">
                  <c:v>39895</c:v>
                </c:pt>
                <c:pt idx="647">
                  <c:v>39896</c:v>
                </c:pt>
                <c:pt idx="648">
                  <c:v>39897</c:v>
                </c:pt>
                <c:pt idx="649">
                  <c:v>39898</c:v>
                </c:pt>
                <c:pt idx="650">
                  <c:v>39899</c:v>
                </c:pt>
                <c:pt idx="651">
                  <c:v>39902</c:v>
                </c:pt>
                <c:pt idx="652">
                  <c:v>39903</c:v>
                </c:pt>
                <c:pt idx="653">
                  <c:v>39904</c:v>
                </c:pt>
                <c:pt idx="654">
                  <c:v>39905</c:v>
                </c:pt>
                <c:pt idx="655">
                  <c:v>39906</c:v>
                </c:pt>
                <c:pt idx="656">
                  <c:v>39909</c:v>
                </c:pt>
                <c:pt idx="657">
                  <c:v>39910</c:v>
                </c:pt>
                <c:pt idx="658">
                  <c:v>39911</c:v>
                </c:pt>
                <c:pt idx="659">
                  <c:v>39912</c:v>
                </c:pt>
                <c:pt idx="660">
                  <c:v>39916</c:v>
                </c:pt>
                <c:pt idx="661">
                  <c:v>39917</c:v>
                </c:pt>
                <c:pt idx="662">
                  <c:v>39918</c:v>
                </c:pt>
                <c:pt idx="663">
                  <c:v>39919</c:v>
                </c:pt>
                <c:pt idx="664">
                  <c:v>39920</c:v>
                </c:pt>
                <c:pt idx="665">
                  <c:v>39923</c:v>
                </c:pt>
                <c:pt idx="666">
                  <c:v>39924</c:v>
                </c:pt>
                <c:pt idx="667">
                  <c:v>39925</c:v>
                </c:pt>
                <c:pt idx="668">
                  <c:v>39926</c:v>
                </c:pt>
                <c:pt idx="669">
                  <c:v>39927</c:v>
                </c:pt>
                <c:pt idx="670">
                  <c:v>39930</c:v>
                </c:pt>
                <c:pt idx="671">
                  <c:v>39931</c:v>
                </c:pt>
                <c:pt idx="672">
                  <c:v>39932</c:v>
                </c:pt>
                <c:pt idx="673">
                  <c:v>39933</c:v>
                </c:pt>
                <c:pt idx="674">
                  <c:v>39934</c:v>
                </c:pt>
                <c:pt idx="675">
                  <c:v>39937</c:v>
                </c:pt>
                <c:pt idx="676">
                  <c:v>39938</c:v>
                </c:pt>
                <c:pt idx="677">
                  <c:v>39939</c:v>
                </c:pt>
                <c:pt idx="678">
                  <c:v>39940</c:v>
                </c:pt>
                <c:pt idx="679">
                  <c:v>39941</c:v>
                </c:pt>
                <c:pt idx="680">
                  <c:v>39944</c:v>
                </c:pt>
                <c:pt idx="681">
                  <c:v>39945</c:v>
                </c:pt>
                <c:pt idx="682">
                  <c:v>39946</c:v>
                </c:pt>
                <c:pt idx="683">
                  <c:v>39947</c:v>
                </c:pt>
                <c:pt idx="684">
                  <c:v>39948</c:v>
                </c:pt>
                <c:pt idx="685">
                  <c:v>39951</c:v>
                </c:pt>
                <c:pt idx="686">
                  <c:v>39952</c:v>
                </c:pt>
                <c:pt idx="687">
                  <c:v>39953</c:v>
                </c:pt>
                <c:pt idx="688">
                  <c:v>39954</c:v>
                </c:pt>
                <c:pt idx="689">
                  <c:v>39955</c:v>
                </c:pt>
                <c:pt idx="690">
                  <c:v>39959</c:v>
                </c:pt>
                <c:pt idx="691">
                  <c:v>39960</c:v>
                </c:pt>
                <c:pt idx="692">
                  <c:v>39961</c:v>
                </c:pt>
                <c:pt idx="693">
                  <c:v>39962</c:v>
                </c:pt>
                <c:pt idx="694">
                  <c:v>39965</c:v>
                </c:pt>
                <c:pt idx="695">
                  <c:v>39966</c:v>
                </c:pt>
                <c:pt idx="696">
                  <c:v>39967</c:v>
                </c:pt>
                <c:pt idx="697">
                  <c:v>39968</c:v>
                </c:pt>
                <c:pt idx="698">
                  <c:v>39969</c:v>
                </c:pt>
                <c:pt idx="699">
                  <c:v>39972</c:v>
                </c:pt>
                <c:pt idx="700">
                  <c:v>39973</c:v>
                </c:pt>
                <c:pt idx="701">
                  <c:v>39974</c:v>
                </c:pt>
                <c:pt idx="702">
                  <c:v>39975</c:v>
                </c:pt>
                <c:pt idx="703">
                  <c:v>39976</c:v>
                </c:pt>
                <c:pt idx="704">
                  <c:v>39979</c:v>
                </c:pt>
                <c:pt idx="705">
                  <c:v>39980</c:v>
                </c:pt>
                <c:pt idx="706">
                  <c:v>39981</c:v>
                </c:pt>
                <c:pt idx="707">
                  <c:v>39982</c:v>
                </c:pt>
                <c:pt idx="708">
                  <c:v>39983</c:v>
                </c:pt>
                <c:pt idx="709">
                  <c:v>39986</c:v>
                </c:pt>
                <c:pt idx="710">
                  <c:v>39987</c:v>
                </c:pt>
                <c:pt idx="711">
                  <c:v>39988</c:v>
                </c:pt>
                <c:pt idx="712">
                  <c:v>39989</c:v>
                </c:pt>
                <c:pt idx="713">
                  <c:v>39990</c:v>
                </c:pt>
                <c:pt idx="714">
                  <c:v>39993</c:v>
                </c:pt>
                <c:pt idx="715">
                  <c:v>39994</c:v>
                </c:pt>
                <c:pt idx="716">
                  <c:v>39995</c:v>
                </c:pt>
                <c:pt idx="717">
                  <c:v>39996</c:v>
                </c:pt>
                <c:pt idx="718">
                  <c:v>40000</c:v>
                </c:pt>
                <c:pt idx="719">
                  <c:v>40001</c:v>
                </c:pt>
                <c:pt idx="720">
                  <c:v>40002</c:v>
                </c:pt>
                <c:pt idx="721">
                  <c:v>40003</c:v>
                </c:pt>
                <c:pt idx="722">
                  <c:v>40004</c:v>
                </c:pt>
                <c:pt idx="723">
                  <c:v>40007</c:v>
                </c:pt>
                <c:pt idx="724">
                  <c:v>40008</c:v>
                </c:pt>
                <c:pt idx="725">
                  <c:v>40009</c:v>
                </c:pt>
                <c:pt idx="726">
                  <c:v>40010</c:v>
                </c:pt>
                <c:pt idx="727">
                  <c:v>40011</c:v>
                </c:pt>
                <c:pt idx="728">
                  <c:v>40014</c:v>
                </c:pt>
                <c:pt idx="729">
                  <c:v>40015</c:v>
                </c:pt>
                <c:pt idx="730">
                  <c:v>40016</c:v>
                </c:pt>
                <c:pt idx="731">
                  <c:v>40017</c:v>
                </c:pt>
                <c:pt idx="732">
                  <c:v>40018</c:v>
                </c:pt>
                <c:pt idx="733">
                  <c:v>40021</c:v>
                </c:pt>
                <c:pt idx="734">
                  <c:v>40022</c:v>
                </c:pt>
                <c:pt idx="735">
                  <c:v>40023</c:v>
                </c:pt>
                <c:pt idx="736">
                  <c:v>40024</c:v>
                </c:pt>
                <c:pt idx="737">
                  <c:v>40025</c:v>
                </c:pt>
                <c:pt idx="738">
                  <c:v>40028</c:v>
                </c:pt>
                <c:pt idx="739">
                  <c:v>40029</c:v>
                </c:pt>
                <c:pt idx="740">
                  <c:v>40030</c:v>
                </c:pt>
                <c:pt idx="741">
                  <c:v>40031</c:v>
                </c:pt>
                <c:pt idx="742">
                  <c:v>40032</c:v>
                </c:pt>
                <c:pt idx="743">
                  <c:v>40035</c:v>
                </c:pt>
                <c:pt idx="744">
                  <c:v>40036</c:v>
                </c:pt>
                <c:pt idx="745">
                  <c:v>40037</c:v>
                </c:pt>
                <c:pt idx="746">
                  <c:v>40038</c:v>
                </c:pt>
                <c:pt idx="747">
                  <c:v>40039</c:v>
                </c:pt>
                <c:pt idx="748">
                  <c:v>40042</c:v>
                </c:pt>
                <c:pt idx="749">
                  <c:v>40043</c:v>
                </c:pt>
                <c:pt idx="750">
                  <c:v>40044</c:v>
                </c:pt>
                <c:pt idx="751">
                  <c:v>40045</c:v>
                </c:pt>
                <c:pt idx="752">
                  <c:v>40046</c:v>
                </c:pt>
                <c:pt idx="753">
                  <c:v>40049</c:v>
                </c:pt>
                <c:pt idx="754">
                  <c:v>40050</c:v>
                </c:pt>
                <c:pt idx="755">
                  <c:v>40051</c:v>
                </c:pt>
                <c:pt idx="756">
                  <c:v>40052</c:v>
                </c:pt>
                <c:pt idx="757">
                  <c:v>40053</c:v>
                </c:pt>
                <c:pt idx="758">
                  <c:v>40056</c:v>
                </c:pt>
                <c:pt idx="759">
                  <c:v>40057</c:v>
                </c:pt>
                <c:pt idx="760">
                  <c:v>40058</c:v>
                </c:pt>
                <c:pt idx="761">
                  <c:v>40059</c:v>
                </c:pt>
                <c:pt idx="762">
                  <c:v>40060</c:v>
                </c:pt>
                <c:pt idx="763">
                  <c:v>40064</c:v>
                </c:pt>
                <c:pt idx="764">
                  <c:v>40065</c:v>
                </c:pt>
                <c:pt idx="765">
                  <c:v>40066</c:v>
                </c:pt>
                <c:pt idx="766">
                  <c:v>40067</c:v>
                </c:pt>
                <c:pt idx="767">
                  <c:v>40070</c:v>
                </c:pt>
                <c:pt idx="768">
                  <c:v>40071</c:v>
                </c:pt>
                <c:pt idx="769">
                  <c:v>40072</c:v>
                </c:pt>
                <c:pt idx="770">
                  <c:v>40073</c:v>
                </c:pt>
                <c:pt idx="771">
                  <c:v>40074</c:v>
                </c:pt>
                <c:pt idx="772">
                  <c:v>40077</c:v>
                </c:pt>
                <c:pt idx="773">
                  <c:v>40078</c:v>
                </c:pt>
                <c:pt idx="774">
                  <c:v>40079</c:v>
                </c:pt>
                <c:pt idx="775">
                  <c:v>40080</c:v>
                </c:pt>
                <c:pt idx="776">
                  <c:v>40081</c:v>
                </c:pt>
                <c:pt idx="777">
                  <c:v>40084</c:v>
                </c:pt>
                <c:pt idx="778">
                  <c:v>40085</c:v>
                </c:pt>
                <c:pt idx="779">
                  <c:v>40086</c:v>
                </c:pt>
                <c:pt idx="780">
                  <c:v>40087</c:v>
                </c:pt>
                <c:pt idx="781">
                  <c:v>40088</c:v>
                </c:pt>
                <c:pt idx="782">
                  <c:v>40091</c:v>
                </c:pt>
                <c:pt idx="783">
                  <c:v>40092</c:v>
                </c:pt>
                <c:pt idx="784">
                  <c:v>40093</c:v>
                </c:pt>
                <c:pt idx="785">
                  <c:v>40094</c:v>
                </c:pt>
                <c:pt idx="786">
                  <c:v>40095</c:v>
                </c:pt>
                <c:pt idx="787">
                  <c:v>40099</c:v>
                </c:pt>
                <c:pt idx="788">
                  <c:v>40100</c:v>
                </c:pt>
                <c:pt idx="789">
                  <c:v>40101</c:v>
                </c:pt>
                <c:pt idx="790">
                  <c:v>40102</c:v>
                </c:pt>
                <c:pt idx="791">
                  <c:v>40105</c:v>
                </c:pt>
                <c:pt idx="792">
                  <c:v>40106</c:v>
                </c:pt>
                <c:pt idx="793">
                  <c:v>40107</c:v>
                </c:pt>
                <c:pt idx="794">
                  <c:v>40108</c:v>
                </c:pt>
                <c:pt idx="795">
                  <c:v>40109</c:v>
                </c:pt>
                <c:pt idx="796">
                  <c:v>40112</c:v>
                </c:pt>
                <c:pt idx="797">
                  <c:v>40113</c:v>
                </c:pt>
                <c:pt idx="798">
                  <c:v>40114</c:v>
                </c:pt>
                <c:pt idx="799">
                  <c:v>40115</c:v>
                </c:pt>
                <c:pt idx="800">
                  <c:v>40116</c:v>
                </c:pt>
                <c:pt idx="801">
                  <c:v>40119</c:v>
                </c:pt>
                <c:pt idx="802">
                  <c:v>40120</c:v>
                </c:pt>
                <c:pt idx="803">
                  <c:v>40121</c:v>
                </c:pt>
                <c:pt idx="804">
                  <c:v>40122</c:v>
                </c:pt>
                <c:pt idx="805">
                  <c:v>40123</c:v>
                </c:pt>
                <c:pt idx="806">
                  <c:v>40126</c:v>
                </c:pt>
                <c:pt idx="807">
                  <c:v>40127</c:v>
                </c:pt>
                <c:pt idx="808">
                  <c:v>40129</c:v>
                </c:pt>
                <c:pt idx="809">
                  <c:v>40130</c:v>
                </c:pt>
                <c:pt idx="810">
                  <c:v>40133</c:v>
                </c:pt>
                <c:pt idx="811">
                  <c:v>40134</c:v>
                </c:pt>
                <c:pt idx="812">
                  <c:v>40135</c:v>
                </c:pt>
                <c:pt idx="813">
                  <c:v>40136</c:v>
                </c:pt>
                <c:pt idx="814">
                  <c:v>40137</c:v>
                </c:pt>
                <c:pt idx="815">
                  <c:v>40140</c:v>
                </c:pt>
                <c:pt idx="816">
                  <c:v>40141</c:v>
                </c:pt>
                <c:pt idx="817">
                  <c:v>40142</c:v>
                </c:pt>
                <c:pt idx="818">
                  <c:v>40144</c:v>
                </c:pt>
                <c:pt idx="819">
                  <c:v>40147</c:v>
                </c:pt>
                <c:pt idx="820">
                  <c:v>40148</c:v>
                </c:pt>
                <c:pt idx="821">
                  <c:v>40149</c:v>
                </c:pt>
                <c:pt idx="822">
                  <c:v>40150</c:v>
                </c:pt>
                <c:pt idx="823">
                  <c:v>40151</c:v>
                </c:pt>
                <c:pt idx="824">
                  <c:v>40154</c:v>
                </c:pt>
                <c:pt idx="825">
                  <c:v>40155</c:v>
                </c:pt>
                <c:pt idx="826">
                  <c:v>40156</c:v>
                </c:pt>
                <c:pt idx="827">
                  <c:v>40157</c:v>
                </c:pt>
                <c:pt idx="828">
                  <c:v>40158</c:v>
                </c:pt>
                <c:pt idx="829">
                  <c:v>40161</c:v>
                </c:pt>
                <c:pt idx="830">
                  <c:v>40162</c:v>
                </c:pt>
                <c:pt idx="831">
                  <c:v>40163</c:v>
                </c:pt>
                <c:pt idx="832">
                  <c:v>40164</c:v>
                </c:pt>
                <c:pt idx="833">
                  <c:v>40165</c:v>
                </c:pt>
                <c:pt idx="834">
                  <c:v>40168</c:v>
                </c:pt>
                <c:pt idx="835">
                  <c:v>40169</c:v>
                </c:pt>
                <c:pt idx="836">
                  <c:v>40170</c:v>
                </c:pt>
                <c:pt idx="837">
                  <c:v>40171</c:v>
                </c:pt>
                <c:pt idx="838">
                  <c:v>40175</c:v>
                </c:pt>
                <c:pt idx="839">
                  <c:v>40176</c:v>
                </c:pt>
                <c:pt idx="840">
                  <c:v>40177</c:v>
                </c:pt>
                <c:pt idx="841">
                  <c:v>40178</c:v>
                </c:pt>
                <c:pt idx="842">
                  <c:v>40182</c:v>
                </c:pt>
                <c:pt idx="843">
                  <c:v>40183</c:v>
                </c:pt>
                <c:pt idx="844">
                  <c:v>40184</c:v>
                </c:pt>
                <c:pt idx="845">
                  <c:v>40185</c:v>
                </c:pt>
                <c:pt idx="846">
                  <c:v>40186</c:v>
                </c:pt>
                <c:pt idx="847">
                  <c:v>40189</c:v>
                </c:pt>
                <c:pt idx="848">
                  <c:v>40190</c:v>
                </c:pt>
                <c:pt idx="849">
                  <c:v>40191</c:v>
                </c:pt>
                <c:pt idx="850">
                  <c:v>40192</c:v>
                </c:pt>
                <c:pt idx="851">
                  <c:v>40193</c:v>
                </c:pt>
                <c:pt idx="852">
                  <c:v>40197</c:v>
                </c:pt>
                <c:pt idx="853">
                  <c:v>40198</c:v>
                </c:pt>
                <c:pt idx="854">
                  <c:v>40199</c:v>
                </c:pt>
                <c:pt idx="855">
                  <c:v>40200</c:v>
                </c:pt>
                <c:pt idx="856">
                  <c:v>40203</c:v>
                </c:pt>
                <c:pt idx="857">
                  <c:v>40204</c:v>
                </c:pt>
                <c:pt idx="858">
                  <c:v>40205</c:v>
                </c:pt>
                <c:pt idx="859">
                  <c:v>40206</c:v>
                </c:pt>
                <c:pt idx="860">
                  <c:v>40207</c:v>
                </c:pt>
                <c:pt idx="861">
                  <c:v>40210</c:v>
                </c:pt>
                <c:pt idx="862">
                  <c:v>40211</c:v>
                </c:pt>
                <c:pt idx="863">
                  <c:v>40212</c:v>
                </c:pt>
                <c:pt idx="864">
                  <c:v>40213</c:v>
                </c:pt>
                <c:pt idx="865">
                  <c:v>40214</c:v>
                </c:pt>
                <c:pt idx="866">
                  <c:v>40217</c:v>
                </c:pt>
                <c:pt idx="867">
                  <c:v>40218</c:v>
                </c:pt>
                <c:pt idx="868">
                  <c:v>40219</c:v>
                </c:pt>
                <c:pt idx="869">
                  <c:v>40220</c:v>
                </c:pt>
                <c:pt idx="870">
                  <c:v>40221</c:v>
                </c:pt>
                <c:pt idx="871">
                  <c:v>40225</c:v>
                </c:pt>
                <c:pt idx="872">
                  <c:v>40226</c:v>
                </c:pt>
                <c:pt idx="873">
                  <c:v>40227</c:v>
                </c:pt>
                <c:pt idx="874">
                  <c:v>40228</c:v>
                </c:pt>
                <c:pt idx="875">
                  <c:v>40231</c:v>
                </c:pt>
                <c:pt idx="876">
                  <c:v>40232</c:v>
                </c:pt>
                <c:pt idx="877">
                  <c:v>40233</c:v>
                </c:pt>
                <c:pt idx="878">
                  <c:v>40234</c:v>
                </c:pt>
                <c:pt idx="879">
                  <c:v>40235</c:v>
                </c:pt>
                <c:pt idx="880">
                  <c:v>40238</c:v>
                </c:pt>
                <c:pt idx="881">
                  <c:v>40239</c:v>
                </c:pt>
                <c:pt idx="882">
                  <c:v>40240</c:v>
                </c:pt>
                <c:pt idx="883">
                  <c:v>40241</c:v>
                </c:pt>
                <c:pt idx="884">
                  <c:v>40242</c:v>
                </c:pt>
                <c:pt idx="885">
                  <c:v>40245</c:v>
                </c:pt>
                <c:pt idx="886">
                  <c:v>40246</c:v>
                </c:pt>
                <c:pt idx="887">
                  <c:v>40247</c:v>
                </c:pt>
                <c:pt idx="888">
                  <c:v>40248</c:v>
                </c:pt>
                <c:pt idx="889">
                  <c:v>40249</c:v>
                </c:pt>
                <c:pt idx="890">
                  <c:v>40252</c:v>
                </c:pt>
                <c:pt idx="891">
                  <c:v>40253</c:v>
                </c:pt>
                <c:pt idx="892">
                  <c:v>40254</c:v>
                </c:pt>
                <c:pt idx="893">
                  <c:v>40255</c:v>
                </c:pt>
                <c:pt idx="894">
                  <c:v>40256</c:v>
                </c:pt>
                <c:pt idx="895">
                  <c:v>40259</c:v>
                </c:pt>
                <c:pt idx="896">
                  <c:v>40260</c:v>
                </c:pt>
                <c:pt idx="897">
                  <c:v>40261</c:v>
                </c:pt>
                <c:pt idx="898">
                  <c:v>40262</c:v>
                </c:pt>
                <c:pt idx="899">
                  <c:v>40263</c:v>
                </c:pt>
                <c:pt idx="900">
                  <c:v>40266</c:v>
                </c:pt>
                <c:pt idx="901">
                  <c:v>40267</c:v>
                </c:pt>
                <c:pt idx="902">
                  <c:v>40268</c:v>
                </c:pt>
                <c:pt idx="903">
                  <c:v>40269</c:v>
                </c:pt>
                <c:pt idx="904">
                  <c:v>40273</c:v>
                </c:pt>
                <c:pt idx="905">
                  <c:v>40274</c:v>
                </c:pt>
                <c:pt idx="906">
                  <c:v>40275</c:v>
                </c:pt>
                <c:pt idx="907">
                  <c:v>40276</c:v>
                </c:pt>
                <c:pt idx="908">
                  <c:v>40277</c:v>
                </c:pt>
                <c:pt idx="909">
                  <c:v>40280</c:v>
                </c:pt>
                <c:pt idx="910">
                  <c:v>40281</c:v>
                </c:pt>
                <c:pt idx="911">
                  <c:v>40282</c:v>
                </c:pt>
                <c:pt idx="912">
                  <c:v>40283</c:v>
                </c:pt>
                <c:pt idx="913">
                  <c:v>40284</c:v>
                </c:pt>
                <c:pt idx="914">
                  <c:v>40287</c:v>
                </c:pt>
                <c:pt idx="915">
                  <c:v>40288</c:v>
                </c:pt>
                <c:pt idx="916">
                  <c:v>40289</c:v>
                </c:pt>
                <c:pt idx="917">
                  <c:v>40290</c:v>
                </c:pt>
                <c:pt idx="918">
                  <c:v>40291</c:v>
                </c:pt>
                <c:pt idx="919">
                  <c:v>40294</c:v>
                </c:pt>
                <c:pt idx="920">
                  <c:v>40295</c:v>
                </c:pt>
                <c:pt idx="921">
                  <c:v>40296</c:v>
                </c:pt>
                <c:pt idx="922">
                  <c:v>40297</c:v>
                </c:pt>
                <c:pt idx="923">
                  <c:v>40298</c:v>
                </c:pt>
                <c:pt idx="924">
                  <c:v>40301</c:v>
                </c:pt>
                <c:pt idx="925">
                  <c:v>40302</c:v>
                </c:pt>
                <c:pt idx="926">
                  <c:v>40303</c:v>
                </c:pt>
                <c:pt idx="927">
                  <c:v>40304</c:v>
                </c:pt>
                <c:pt idx="928">
                  <c:v>40305</c:v>
                </c:pt>
                <c:pt idx="929">
                  <c:v>40308</c:v>
                </c:pt>
                <c:pt idx="930">
                  <c:v>40309</c:v>
                </c:pt>
                <c:pt idx="931">
                  <c:v>40310</c:v>
                </c:pt>
                <c:pt idx="932">
                  <c:v>40311</c:v>
                </c:pt>
                <c:pt idx="933">
                  <c:v>40312</c:v>
                </c:pt>
                <c:pt idx="934">
                  <c:v>40315</c:v>
                </c:pt>
                <c:pt idx="935">
                  <c:v>40316</c:v>
                </c:pt>
                <c:pt idx="936">
                  <c:v>40317</c:v>
                </c:pt>
                <c:pt idx="937">
                  <c:v>40318</c:v>
                </c:pt>
                <c:pt idx="938">
                  <c:v>40319</c:v>
                </c:pt>
                <c:pt idx="939">
                  <c:v>40322</c:v>
                </c:pt>
                <c:pt idx="940">
                  <c:v>40323</c:v>
                </c:pt>
                <c:pt idx="941">
                  <c:v>40324</c:v>
                </c:pt>
                <c:pt idx="942">
                  <c:v>40325</c:v>
                </c:pt>
                <c:pt idx="943">
                  <c:v>40326</c:v>
                </c:pt>
                <c:pt idx="944">
                  <c:v>40330</c:v>
                </c:pt>
                <c:pt idx="945">
                  <c:v>40331</c:v>
                </c:pt>
                <c:pt idx="946">
                  <c:v>40332</c:v>
                </c:pt>
                <c:pt idx="947">
                  <c:v>40333</c:v>
                </c:pt>
                <c:pt idx="948">
                  <c:v>40336</c:v>
                </c:pt>
                <c:pt idx="949">
                  <c:v>40337</c:v>
                </c:pt>
                <c:pt idx="950">
                  <c:v>40338</c:v>
                </c:pt>
                <c:pt idx="951">
                  <c:v>40339</c:v>
                </c:pt>
                <c:pt idx="952">
                  <c:v>40340</c:v>
                </c:pt>
                <c:pt idx="953">
                  <c:v>40343</c:v>
                </c:pt>
                <c:pt idx="954">
                  <c:v>40344</c:v>
                </c:pt>
                <c:pt idx="955">
                  <c:v>40345</c:v>
                </c:pt>
                <c:pt idx="956">
                  <c:v>40346</c:v>
                </c:pt>
                <c:pt idx="957">
                  <c:v>40347</c:v>
                </c:pt>
                <c:pt idx="958">
                  <c:v>40350</c:v>
                </c:pt>
                <c:pt idx="959">
                  <c:v>40351</c:v>
                </c:pt>
                <c:pt idx="960">
                  <c:v>40352</c:v>
                </c:pt>
                <c:pt idx="961">
                  <c:v>40353</c:v>
                </c:pt>
                <c:pt idx="962">
                  <c:v>40354</c:v>
                </c:pt>
                <c:pt idx="963">
                  <c:v>40357</c:v>
                </c:pt>
                <c:pt idx="964">
                  <c:v>40358</c:v>
                </c:pt>
                <c:pt idx="965">
                  <c:v>40359</c:v>
                </c:pt>
                <c:pt idx="966">
                  <c:v>40360</c:v>
                </c:pt>
                <c:pt idx="967">
                  <c:v>40361</c:v>
                </c:pt>
                <c:pt idx="968">
                  <c:v>40365</c:v>
                </c:pt>
                <c:pt idx="969">
                  <c:v>40366</c:v>
                </c:pt>
                <c:pt idx="970">
                  <c:v>40367</c:v>
                </c:pt>
                <c:pt idx="971">
                  <c:v>40368</c:v>
                </c:pt>
                <c:pt idx="972">
                  <c:v>40371</c:v>
                </c:pt>
                <c:pt idx="973">
                  <c:v>40372</c:v>
                </c:pt>
                <c:pt idx="974">
                  <c:v>40373</c:v>
                </c:pt>
                <c:pt idx="975">
                  <c:v>40374</c:v>
                </c:pt>
                <c:pt idx="976">
                  <c:v>40375</c:v>
                </c:pt>
                <c:pt idx="977">
                  <c:v>40378</c:v>
                </c:pt>
                <c:pt idx="978">
                  <c:v>40379</c:v>
                </c:pt>
                <c:pt idx="979">
                  <c:v>40380</c:v>
                </c:pt>
                <c:pt idx="980">
                  <c:v>40381</c:v>
                </c:pt>
                <c:pt idx="981">
                  <c:v>40382</c:v>
                </c:pt>
                <c:pt idx="982">
                  <c:v>40385</c:v>
                </c:pt>
                <c:pt idx="983">
                  <c:v>40386</c:v>
                </c:pt>
                <c:pt idx="984">
                  <c:v>40387</c:v>
                </c:pt>
                <c:pt idx="985">
                  <c:v>40388</c:v>
                </c:pt>
                <c:pt idx="986">
                  <c:v>40389</c:v>
                </c:pt>
                <c:pt idx="987">
                  <c:v>40392</c:v>
                </c:pt>
                <c:pt idx="988">
                  <c:v>40393</c:v>
                </c:pt>
                <c:pt idx="989">
                  <c:v>40394</c:v>
                </c:pt>
                <c:pt idx="990">
                  <c:v>40395</c:v>
                </c:pt>
                <c:pt idx="991">
                  <c:v>40396</c:v>
                </c:pt>
                <c:pt idx="992">
                  <c:v>40399</c:v>
                </c:pt>
                <c:pt idx="993">
                  <c:v>40400</c:v>
                </c:pt>
                <c:pt idx="994">
                  <c:v>40401</c:v>
                </c:pt>
                <c:pt idx="995">
                  <c:v>40402</c:v>
                </c:pt>
                <c:pt idx="996">
                  <c:v>40403</c:v>
                </c:pt>
                <c:pt idx="997">
                  <c:v>40406</c:v>
                </c:pt>
                <c:pt idx="998">
                  <c:v>40407</c:v>
                </c:pt>
                <c:pt idx="999">
                  <c:v>40408</c:v>
                </c:pt>
                <c:pt idx="1000">
                  <c:v>40409</c:v>
                </c:pt>
                <c:pt idx="1001">
                  <c:v>40410</c:v>
                </c:pt>
                <c:pt idx="1002">
                  <c:v>40413</c:v>
                </c:pt>
                <c:pt idx="1003">
                  <c:v>40414</c:v>
                </c:pt>
                <c:pt idx="1004">
                  <c:v>40415</c:v>
                </c:pt>
                <c:pt idx="1005">
                  <c:v>40416</c:v>
                </c:pt>
                <c:pt idx="1006">
                  <c:v>40417</c:v>
                </c:pt>
                <c:pt idx="1007">
                  <c:v>40420</c:v>
                </c:pt>
                <c:pt idx="1008">
                  <c:v>40421</c:v>
                </c:pt>
                <c:pt idx="1009">
                  <c:v>40422</c:v>
                </c:pt>
                <c:pt idx="1010">
                  <c:v>40423</c:v>
                </c:pt>
                <c:pt idx="1011">
                  <c:v>40424</c:v>
                </c:pt>
                <c:pt idx="1012">
                  <c:v>40428</c:v>
                </c:pt>
                <c:pt idx="1013">
                  <c:v>40429</c:v>
                </c:pt>
                <c:pt idx="1014">
                  <c:v>40430</c:v>
                </c:pt>
                <c:pt idx="1015">
                  <c:v>40431</c:v>
                </c:pt>
                <c:pt idx="1016">
                  <c:v>40434</c:v>
                </c:pt>
                <c:pt idx="1017">
                  <c:v>40435</c:v>
                </c:pt>
                <c:pt idx="1018">
                  <c:v>40436</c:v>
                </c:pt>
                <c:pt idx="1019">
                  <c:v>40437</c:v>
                </c:pt>
                <c:pt idx="1020">
                  <c:v>40438</c:v>
                </c:pt>
                <c:pt idx="1021">
                  <c:v>40441</c:v>
                </c:pt>
                <c:pt idx="1022">
                  <c:v>40442</c:v>
                </c:pt>
                <c:pt idx="1023">
                  <c:v>40443</c:v>
                </c:pt>
                <c:pt idx="1024">
                  <c:v>40444</c:v>
                </c:pt>
                <c:pt idx="1025">
                  <c:v>40445</c:v>
                </c:pt>
                <c:pt idx="1026">
                  <c:v>40448</c:v>
                </c:pt>
                <c:pt idx="1027">
                  <c:v>40449</c:v>
                </c:pt>
                <c:pt idx="1028">
                  <c:v>40450</c:v>
                </c:pt>
                <c:pt idx="1029">
                  <c:v>40451</c:v>
                </c:pt>
                <c:pt idx="1030">
                  <c:v>40452</c:v>
                </c:pt>
                <c:pt idx="1031">
                  <c:v>40455</c:v>
                </c:pt>
                <c:pt idx="1032">
                  <c:v>40456</c:v>
                </c:pt>
                <c:pt idx="1033">
                  <c:v>40457</c:v>
                </c:pt>
                <c:pt idx="1034">
                  <c:v>40458</c:v>
                </c:pt>
                <c:pt idx="1035">
                  <c:v>40459</c:v>
                </c:pt>
                <c:pt idx="1036">
                  <c:v>40463</c:v>
                </c:pt>
                <c:pt idx="1037">
                  <c:v>40464</c:v>
                </c:pt>
                <c:pt idx="1038">
                  <c:v>40465</c:v>
                </c:pt>
                <c:pt idx="1039">
                  <c:v>40466</c:v>
                </c:pt>
                <c:pt idx="1040">
                  <c:v>40469</c:v>
                </c:pt>
                <c:pt idx="1041">
                  <c:v>40470</c:v>
                </c:pt>
                <c:pt idx="1042">
                  <c:v>40471</c:v>
                </c:pt>
                <c:pt idx="1043">
                  <c:v>40472</c:v>
                </c:pt>
                <c:pt idx="1044">
                  <c:v>40473</c:v>
                </c:pt>
                <c:pt idx="1045">
                  <c:v>40476</c:v>
                </c:pt>
                <c:pt idx="1046">
                  <c:v>40477</c:v>
                </c:pt>
                <c:pt idx="1047">
                  <c:v>40478</c:v>
                </c:pt>
                <c:pt idx="1048">
                  <c:v>40479</c:v>
                </c:pt>
                <c:pt idx="1049">
                  <c:v>40480</c:v>
                </c:pt>
                <c:pt idx="1050">
                  <c:v>40483</c:v>
                </c:pt>
                <c:pt idx="1051">
                  <c:v>40484</c:v>
                </c:pt>
                <c:pt idx="1052">
                  <c:v>40485</c:v>
                </c:pt>
                <c:pt idx="1053">
                  <c:v>40486</c:v>
                </c:pt>
                <c:pt idx="1054">
                  <c:v>40487</c:v>
                </c:pt>
                <c:pt idx="1055">
                  <c:v>40490</c:v>
                </c:pt>
                <c:pt idx="1056">
                  <c:v>40491</c:v>
                </c:pt>
                <c:pt idx="1057">
                  <c:v>40492</c:v>
                </c:pt>
                <c:pt idx="1058">
                  <c:v>40494</c:v>
                </c:pt>
                <c:pt idx="1059">
                  <c:v>40497</c:v>
                </c:pt>
                <c:pt idx="1060">
                  <c:v>40498</c:v>
                </c:pt>
                <c:pt idx="1061">
                  <c:v>40499</c:v>
                </c:pt>
                <c:pt idx="1062">
                  <c:v>40500</c:v>
                </c:pt>
                <c:pt idx="1063">
                  <c:v>40501</c:v>
                </c:pt>
                <c:pt idx="1064">
                  <c:v>40504</c:v>
                </c:pt>
                <c:pt idx="1065">
                  <c:v>40505</c:v>
                </c:pt>
                <c:pt idx="1066">
                  <c:v>40506</c:v>
                </c:pt>
                <c:pt idx="1067">
                  <c:v>40508</c:v>
                </c:pt>
                <c:pt idx="1068">
                  <c:v>40511</c:v>
                </c:pt>
                <c:pt idx="1069">
                  <c:v>40512</c:v>
                </c:pt>
                <c:pt idx="1070">
                  <c:v>40513</c:v>
                </c:pt>
                <c:pt idx="1071">
                  <c:v>40514</c:v>
                </c:pt>
                <c:pt idx="1072">
                  <c:v>40515</c:v>
                </c:pt>
                <c:pt idx="1073">
                  <c:v>40518</c:v>
                </c:pt>
                <c:pt idx="1074">
                  <c:v>40519</c:v>
                </c:pt>
                <c:pt idx="1075">
                  <c:v>40520</c:v>
                </c:pt>
                <c:pt idx="1076">
                  <c:v>40521</c:v>
                </c:pt>
                <c:pt idx="1077">
                  <c:v>40522</c:v>
                </c:pt>
                <c:pt idx="1078">
                  <c:v>40525</c:v>
                </c:pt>
                <c:pt idx="1079">
                  <c:v>40526</c:v>
                </c:pt>
                <c:pt idx="1080">
                  <c:v>40527</c:v>
                </c:pt>
                <c:pt idx="1081">
                  <c:v>40528</c:v>
                </c:pt>
                <c:pt idx="1082">
                  <c:v>40529</c:v>
                </c:pt>
                <c:pt idx="1083">
                  <c:v>40532</c:v>
                </c:pt>
                <c:pt idx="1084">
                  <c:v>40533</c:v>
                </c:pt>
                <c:pt idx="1085">
                  <c:v>40534</c:v>
                </c:pt>
                <c:pt idx="1086">
                  <c:v>40535</c:v>
                </c:pt>
                <c:pt idx="1087">
                  <c:v>40539</c:v>
                </c:pt>
                <c:pt idx="1088">
                  <c:v>40540</c:v>
                </c:pt>
                <c:pt idx="1089">
                  <c:v>40541</c:v>
                </c:pt>
                <c:pt idx="1090">
                  <c:v>40542</c:v>
                </c:pt>
                <c:pt idx="1091">
                  <c:v>40543</c:v>
                </c:pt>
                <c:pt idx="1092">
                  <c:v>40546</c:v>
                </c:pt>
                <c:pt idx="1093">
                  <c:v>40547</c:v>
                </c:pt>
                <c:pt idx="1094">
                  <c:v>40548</c:v>
                </c:pt>
                <c:pt idx="1095">
                  <c:v>40549</c:v>
                </c:pt>
                <c:pt idx="1096">
                  <c:v>40550</c:v>
                </c:pt>
                <c:pt idx="1097">
                  <c:v>40553</c:v>
                </c:pt>
                <c:pt idx="1098">
                  <c:v>40554</c:v>
                </c:pt>
                <c:pt idx="1099">
                  <c:v>40555</c:v>
                </c:pt>
                <c:pt idx="1100">
                  <c:v>40556</c:v>
                </c:pt>
                <c:pt idx="1101">
                  <c:v>40557</c:v>
                </c:pt>
                <c:pt idx="1102">
                  <c:v>40561</c:v>
                </c:pt>
                <c:pt idx="1103">
                  <c:v>40562</c:v>
                </c:pt>
                <c:pt idx="1104">
                  <c:v>40563</c:v>
                </c:pt>
                <c:pt idx="1105">
                  <c:v>40564</c:v>
                </c:pt>
                <c:pt idx="1106">
                  <c:v>40567</c:v>
                </c:pt>
                <c:pt idx="1107">
                  <c:v>40568</c:v>
                </c:pt>
                <c:pt idx="1108">
                  <c:v>40569</c:v>
                </c:pt>
                <c:pt idx="1109">
                  <c:v>40570</c:v>
                </c:pt>
                <c:pt idx="1110">
                  <c:v>40571</c:v>
                </c:pt>
                <c:pt idx="1111">
                  <c:v>40574</c:v>
                </c:pt>
                <c:pt idx="1112">
                  <c:v>40575</c:v>
                </c:pt>
                <c:pt idx="1113">
                  <c:v>40576</c:v>
                </c:pt>
                <c:pt idx="1114">
                  <c:v>40577</c:v>
                </c:pt>
                <c:pt idx="1115">
                  <c:v>40578</c:v>
                </c:pt>
                <c:pt idx="1116">
                  <c:v>40581</c:v>
                </c:pt>
                <c:pt idx="1117">
                  <c:v>40582</c:v>
                </c:pt>
                <c:pt idx="1118">
                  <c:v>40583</c:v>
                </c:pt>
                <c:pt idx="1119">
                  <c:v>40584</c:v>
                </c:pt>
                <c:pt idx="1120">
                  <c:v>40585</c:v>
                </c:pt>
                <c:pt idx="1121">
                  <c:v>40588</c:v>
                </c:pt>
                <c:pt idx="1122">
                  <c:v>40589</c:v>
                </c:pt>
                <c:pt idx="1123">
                  <c:v>40590</c:v>
                </c:pt>
                <c:pt idx="1124">
                  <c:v>40591</c:v>
                </c:pt>
                <c:pt idx="1125">
                  <c:v>40592</c:v>
                </c:pt>
                <c:pt idx="1126">
                  <c:v>40596</c:v>
                </c:pt>
                <c:pt idx="1127">
                  <c:v>40597</c:v>
                </c:pt>
                <c:pt idx="1128">
                  <c:v>40598</c:v>
                </c:pt>
                <c:pt idx="1129">
                  <c:v>40599</c:v>
                </c:pt>
                <c:pt idx="1130">
                  <c:v>40602</c:v>
                </c:pt>
                <c:pt idx="1131">
                  <c:v>40603</c:v>
                </c:pt>
                <c:pt idx="1132">
                  <c:v>40604</c:v>
                </c:pt>
                <c:pt idx="1133">
                  <c:v>40605</c:v>
                </c:pt>
                <c:pt idx="1134">
                  <c:v>40606</c:v>
                </c:pt>
                <c:pt idx="1135">
                  <c:v>40609</c:v>
                </c:pt>
                <c:pt idx="1136">
                  <c:v>40610</c:v>
                </c:pt>
                <c:pt idx="1137">
                  <c:v>40611</c:v>
                </c:pt>
                <c:pt idx="1138">
                  <c:v>40612</c:v>
                </c:pt>
                <c:pt idx="1139">
                  <c:v>40613</c:v>
                </c:pt>
                <c:pt idx="1140">
                  <c:v>40616</c:v>
                </c:pt>
                <c:pt idx="1141">
                  <c:v>40617</c:v>
                </c:pt>
                <c:pt idx="1142">
                  <c:v>40618</c:v>
                </c:pt>
                <c:pt idx="1143">
                  <c:v>40619</c:v>
                </c:pt>
                <c:pt idx="1144">
                  <c:v>40620</c:v>
                </c:pt>
                <c:pt idx="1145">
                  <c:v>40623</c:v>
                </c:pt>
                <c:pt idx="1146">
                  <c:v>40624</c:v>
                </c:pt>
                <c:pt idx="1147">
                  <c:v>40625</c:v>
                </c:pt>
                <c:pt idx="1148">
                  <c:v>40626</c:v>
                </c:pt>
                <c:pt idx="1149">
                  <c:v>40627</c:v>
                </c:pt>
                <c:pt idx="1150">
                  <c:v>40630</c:v>
                </c:pt>
                <c:pt idx="1151">
                  <c:v>40631</c:v>
                </c:pt>
                <c:pt idx="1152">
                  <c:v>40632</c:v>
                </c:pt>
                <c:pt idx="1153">
                  <c:v>40633</c:v>
                </c:pt>
                <c:pt idx="1154">
                  <c:v>40634</c:v>
                </c:pt>
                <c:pt idx="1155">
                  <c:v>40637</c:v>
                </c:pt>
                <c:pt idx="1156">
                  <c:v>40638</c:v>
                </c:pt>
                <c:pt idx="1157">
                  <c:v>40639</c:v>
                </c:pt>
                <c:pt idx="1158">
                  <c:v>40640</c:v>
                </c:pt>
                <c:pt idx="1159">
                  <c:v>40641</c:v>
                </c:pt>
                <c:pt idx="1160">
                  <c:v>40644</c:v>
                </c:pt>
                <c:pt idx="1161">
                  <c:v>40645</c:v>
                </c:pt>
                <c:pt idx="1162">
                  <c:v>40646</c:v>
                </c:pt>
                <c:pt idx="1163">
                  <c:v>40647</c:v>
                </c:pt>
                <c:pt idx="1164">
                  <c:v>40648</c:v>
                </c:pt>
                <c:pt idx="1165">
                  <c:v>40651</c:v>
                </c:pt>
                <c:pt idx="1166">
                  <c:v>40652</c:v>
                </c:pt>
                <c:pt idx="1167">
                  <c:v>40653</c:v>
                </c:pt>
                <c:pt idx="1168">
                  <c:v>40654</c:v>
                </c:pt>
                <c:pt idx="1169">
                  <c:v>40658</c:v>
                </c:pt>
                <c:pt idx="1170">
                  <c:v>40659</c:v>
                </c:pt>
                <c:pt idx="1171">
                  <c:v>40660</c:v>
                </c:pt>
                <c:pt idx="1172">
                  <c:v>40661</c:v>
                </c:pt>
                <c:pt idx="1173">
                  <c:v>40662</c:v>
                </c:pt>
                <c:pt idx="1174">
                  <c:v>40665</c:v>
                </c:pt>
                <c:pt idx="1175">
                  <c:v>40666</c:v>
                </c:pt>
                <c:pt idx="1176">
                  <c:v>40667</c:v>
                </c:pt>
                <c:pt idx="1177">
                  <c:v>40668</c:v>
                </c:pt>
                <c:pt idx="1178">
                  <c:v>40669</c:v>
                </c:pt>
                <c:pt idx="1179">
                  <c:v>40672</c:v>
                </c:pt>
                <c:pt idx="1180">
                  <c:v>40673</c:v>
                </c:pt>
                <c:pt idx="1181">
                  <c:v>40674</c:v>
                </c:pt>
                <c:pt idx="1182">
                  <c:v>40675</c:v>
                </c:pt>
                <c:pt idx="1183">
                  <c:v>40676</c:v>
                </c:pt>
                <c:pt idx="1184">
                  <c:v>40679</c:v>
                </c:pt>
                <c:pt idx="1185">
                  <c:v>40680</c:v>
                </c:pt>
                <c:pt idx="1186">
                  <c:v>40681</c:v>
                </c:pt>
                <c:pt idx="1187">
                  <c:v>40682</c:v>
                </c:pt>
                <c:pt idx="1188">
                  <c:v>40683</c:v>
                </c:pt>
                <c:pt idx="1189">
                  <c:v>40686</c:v>
                </c:pt>
                <c:pt idx="1190">
                  <c:v>40687</c:v>
                </c:pt>
                <c:pt idx="1191">
                  <c:v>40688</c:v>
                </c:pt>
                <c:pt idx="1192">
                  <c:v>40689</c:v>
                </c:pt>
                <c:pt idx="1193">
                  <c:v>40690</c:v>
                </c:pt>
                <c:pt idx="1194">
                  <c:v>40694</c:v>
                </c:pt>
                <c:pt idx="1195">
                  <c:v>40695</c:v>
                </c:pt>
                <c:pt idx="1196">
                  <c:v>40696</c:v>
                </c:pt>
                <c:pt idx="1197">
                  <c:v>40697</c:v>
                </c:pt>
                <c:pt idx="1198">
                  <c:v>40700</c:v>
                </c:pt>
                <c:pt idx="1199">
                  <c:v>40701</c:v>
                </c:pt>
                <c:pt idx="1200">
                  <c:v>40702</c:v>
                </c:pt>
                <c:pt idx="1201">
                  <c:v>40703</c:v>
                </c:pt>
                <c:pt idx="1202">
                  <c:v>40704</c:v>
                </c:pt>
                <c:pt idx="1203">
                  <c:v>40707</c:v>
                </c:pt>
                <c:pt idx="1204">
                  <c:v>40708</c:v>
                </c:pt>
                <c:pt idx="1205">
                  <c:v>40709</c:v>
                </c:pt>
                <c:pt idx="1206">
                  <c:v>40710</c:v>
                </c:pt>
                <c:pt idx="1207">
                  <c:v>40711</c:v>
                </c:pt>
                <c:pt idx="1208">
                  <c:v>40714</c:v>
                </c:pt>
                <c:pt idx="1209">
                  <c:v>40715</c:v>
                </c:pt>
                <c:pt idx="1210">
                  <c:v>40716</c:v>
                </c:pt>
                <c:pt idx="1211">
                  <c:v>40717</c:v>
                </c:pt>
                <c:pt idx="1212">
                  <c:v>40718</c:v>
                </c:pt>
                <c:pt idx="1213">
                  <c:v>40721</c:v>
                </c:pt>
                <c:pt idx="1214">
                  <c:v>40722</c:v>
                </c:pt>
                <c:pt idx="1215">
                  <c:v>40723</c:v>
                </c:pt>
                <c:pt idx="1216">
                  <c:v>40724</c:v>
                </c:pt>
                <c:pt idx="1217">
                  <c:v>40725</c:v>
                </c:pt>
                <c:pt idx="1218">
                  <c:v>40729</c:v>
                </c:pt>
                <c:pt idx="1219">
                  <c:v>40730</c:v>
                </c:pt>
                <c:pt idx="1220">
                  <c:v>40731</c:v>
                </c:pt>
                <c:pt idx="1221">
                  <c:v>40732</c:v>
                </c:pt>
                <c:pt idx="1222">
                  <c:v>40735</c:v>
                </c:pt>
                <c:pt idx="1223">
                  <c:v>40736</c:v>
                </c:pt>
                <c:pt idx="1224">
                  <c:v>40737</c:v>
                </c:pt>
                <c:pt idx="1225">
                  <c:v>40738</c:v>
                </c:pt>
                <c:pt idx="1226">
                  <c:v>40739</c:v>
                </c:pt>
                <c:pt idx="1227">
                  <c:v>40742</c:v>
                </c:pt>
                <c:pt idx="1228">
                  <c:v>40743</c:v>
                </c:pt>
                <c:pt idx="1229">
                  <c:v>40744</c:v>
                </c:pt>
                <c:pt idx="1230">
                  <c:v>40745</c:v>
                </c:pt>
                <c:pt idx="1231">
                  <c:v>40746</c:v>
                </c:pt>
                <c:pt idx="1232">
                  <c:v>40749</c:v>
                </c:pt>
                <c:pt idx="1233">
                  <c:v>40750</c:v>
                </c:pt>
                <c:pt idx="1234">
                  <c:v>40751</c:v>
                </c:pt>
                <c:pt idx="1235">
                  <c:v>40752</c:v>
                </c:pt>
                <c:pt idx="1236">
                  <c:v>40753</c:v>
                </c:pt>
                <c:pt idx="1237">
                  <c:v>40756</c:v>
                </c:pt>
                <c:pt idx="1238">
                  <c:v>40757</c:v>
                </c:pt>
                <c:pt idx="1239">
                  <c:v>40758</c:v>
                </c:pt>
                <c:pt idx="1240">
                  <c:v>40759</c:v>
                </c:pt>
                <c:pt idx="1241">
                  <c:v>40760</c:v>
                </c:pt>
                <c:pt idx="1242">
                  <c:v>40763</c:v>
                </c:pt>
                <c:pt idx="1243">
                  <c:v>40764</c:v>
                </c:pt>
                <c:pt idx="1244">
                  <c:v>40765</c:v>
                </c:pt>
                <c:pt idx="1245">
                  <c:v>40766</c:v>
                </c:pt>
                <c:pt idx="1246">
                  <c:v>40767</c:v>
                </c:pt>
                <c:pt idx="1247">
                  <c:v>40770</c:v>
                </c:pt>
                <c:pt idx="1248">
                  <c:v>40771</c:v>
                </c:pt>
                <c:pt idx="1249">
                  <c:v>40772</c:v>
                </c:pt>
                <c:pt idx="1250">
                  <c:v>40773</c:v>
                </c:pt>
                <c:pt idx="1251">
                  <c:v>40774</c:v>
                </c:pt>
                <c:pt idx="1252">
                  <c:v>40777</c:v>
                </c:pt>
                <c:pt idx="1253">
                  <c:v>40778</c:v>
                </c:pt>
                <c:pt idx="1254">
                  <c:v>40779</c:v>
                </c:pt>
                <c:pt idx="1255">
                  <c:v>40780</c:v>
                </c:pt>
                <c:pt idx="1256">
                  <c:v>40781</c:v>
                </c:pt>
                <c:pt idx="1257">
                  <c:v>40784</c:v>
                </c:pt>
                <c:pt idx="1258">
                  <c:v>40785</c:v>
                </c:pt>
                <c:pt idx="1259">
                  <c:v>40786</c:v>
                </c:pt>
                <c:pt idx="1260">
                  <c:v>40787</c:v>
                </c:pt>
                <c:pt idx="1261">
                  <c:v>40788</c:v>
                </c:pt>
                <c:pt idx="1262">
                  <c:v>40792</c:v>
                </c:pt>
                <c:pt idx="1263">
                  <c:v>40793</c:v>
                </c:pt>
                <c:pt idx="1264">
                  <c:v>40794</c:v>
                </c:pt>
                <c:pt idx="1265">
                  <c:v>40795</c:v>
                </c:pt>
                <c:pt idx="1266">
                  <c:v>40798</c:v>
                </c:pt>
                <c:pt idx="1267">
                  <c:v>40799</c:v>
                </c:pt>
                <c:pt idx="1268">
                  <c:v>40800</c:v>
                </c:pt>
                <c:pt idx="1269">
                  <c:v>40801</c:v>
                </c:pt>
                <c:pt idx="1270">
                  <c:v>40802</c:v>
                </c:pt>
                <c:pt idx="1271">
                  <c:v>40805</c:v>
                </c:pt>
                <c:pt idx="1272">
                  <c:v>40806</c:v>
                </c:pt>
                <c:pt idx="1273">
                  <c:v>40807</c:v>
                </c:pt>
                <c:pt idx="1274">
                  <c:v>40808</c:v>
                </c:pt>
                <c:pt idx="1275">
                  <c:v>40809</c:v>
                </c:pt>
                <c:pt idx="1276">
                  <c:v>40812</c:v>
                </c:pt>
                <c:pt idx="1277">
                  <c:v>40813</c:v>
                </c:pt>
                <c:pt idx="1278">
                  <c:v>40814</c:v>
                </c:pt>
                <c:pt idx="1279">
                  <c:v>40815</c:v>
                </c:pt>
                <c:pt idx="1280">
                  <c:v>40816</c:v>
                </c:pt>
                <c:pt idx="1281">
                  <c:v>40819</c:v>
                </c:pt>
                <c:pt idx="1282">
                  <c:v>40820</c:v>
                </c:pt>
                <c:pt idx="1283">
                  <c:v>40821</c:v>
                </c:pt>
                <c:pt idx="1284">
                  <c:v>40822</c:v>
                </c:pt>
                <c:pt idx="1285">
                  <c:v>40823</c:v>
                </c:pt>
                <c:pt idx="1286">
                  <c:v>40827</c:v>
                </c:pt>
                <c:pt idx="1287">
                  <c:v>40828</c:v>
                </c:pt>
                <c:pt idx="1288">
                  <c:v>40829</c:v>
                </c:pt>
                <c:pt idx="1289">
                  <c:v>40830</c:v>
                </c:pt>
                <c:pt idx="1290">
                  <c:v>40833</c:v>
                </c:pt>
                <c:pt idx="1291">
                  <c:v>40834</c:v>
                </c:pt>
                <c:pt idx="1292">
                  <c:v>40835</c:v>
                </c:pt>
                <c:pt idx="1293">
                  <c:v>40836</c:v>
                </c:pt>
                <c:pt idx="1294">
                  <c:v>40837</c:v>
                </c:pt>
                <c:pt idx="1295">
                  <c:v>40840</c:v>
                </c:pt>
                <c:pt idx="1296">
                  <c:v>40841</c:v>
                </c:pt>
                <c:pt idx="1297">
                  <c:v>40842</c:v>
                </c:pt>
                <c:pt idx="1298">
                  <c:v>40843</c:v>
                </c:pt>
                <c:pt idx="1299">
                  <c:v>40844</c:v>
                </c:pt>
                <c:pt idx="1300">
                  <c:v>40847</c:v>
                </c:pt>
                <c:pt idx="1301">
                  <c:v>40848</c:v>
                </c:pt>
                <c:pt idx="1302">
                  <c:v>40849</c:v>
                </c:pt>
                <c:pt idx="1303">
                  <c:v>40850</c:v>
                </c:pt>
                <c:pt idx="1304">
                  <c:v>40851</c:v>
                </c:pt>
                <c:pt idx="1305">
                  <c:v>40854</c:v>
                </c:pt>
                <c:pt idx="1306">
                  <c:v>40855</c:v>
                </c:pt>
                <c:pt idx="1307">
                  <c:v>40856</c:v>
                </c:pt>
                <c:pt idx="1308">
                  <c:v>40857</c:v>
                </c:pt>
                <c:pt idx="1309">
                  <c:v>40861</c:v>
                </c:pt>
                <c:pt idx="1310">
                  <c:v>40862</c:v>
                </c:pt>
                <c:pt idx="1311">
                  <c:v>40863</c:v>
                </c:pt>
                <c:pt idx="1312">
                  <c:v>40864</c:v>
                </c:pt>
                <c:pt idx="1313">
                  <c:v>40865</c:v>
                </c:pt>
                <c:pt idx="1314">
                  <c:v>40868</c:v>
                </c:pt>
                <c:pt idx="1315">
                  <c:v>40869</c:v>
                </c:pt>
                <c:pt idx="1316">
                  <c:v>40870</c:v>
                </c:pt>
                <c:pt idx="1317">
                  <c:v>40872</c:v>
                </c:pt>
                <c:pt idx="1318">
                  <c:v>40875</c:v>
                </c:pt>
                <c:pt idx="1319">
                  <c:v>40876</c:v>
                </c:pt>
                <c:pt idx="1320">
                  <c:v>40877</c:v>
                </c:pt>
                <c:pt idx="1321">
                  <c:v>40878</c:v>
                </c:pt>
                <c:pt idx="1322">
                  <c:v>40879</c:v>
                </c:pt>
                <c:pt idx="1323">
                  <c:v>40882</c:v>
                </c:pt>
                <c:pt idx="1324">
                  <c:v>40883</c:v>
                </c:pt>
                <c:pt idx="1325">
                  <c:v>40884</c:v>
                </c:pt>
                <c:pt idx="1326">
                  <c:v>40885</c:v>
                </c:pt>
                <c:pt idx="1327">
                  <c:v>40886</c:v>
                </c:pt>
                <c:pt idx="1328">
                  <c:v>40889</c:v>
                </c:pt>
                <c:pt idx="1329">
                  <c:v>40890</c:v>
                </c:pt>
                <c:pt idx="1330">
                  <c:v>40891</c:v>
                </c:pt>
                <c:pt idx="1331">
                  <c:v>40892</c:v>
                </c:pt>
                <c:pt idx="1332">
                  <c:v>40893</c:v>
                </c:pt>
                <c:pt idx="1333">
                  <c:v>40896</c:v>
                </c:pt>
                <c:pt idx="1334">
                  <c:v>40897</c:v>
                </c:pt>
                <c:pt idx="1335">
                  <c:v>40898</c:v>
                </c:pt>
                <c:pt idx="1336">
                  <c:v>40899</c:v>
                </c:pt>
                <c:pt idx="1337">
                  <c:v>40900</c:v>
                </c:pt>
                <c:pt idx="1338">
                  <c:v>40904</c:v>
                </c:pt>
                <c:pt idx="1339">
                  <c:v>40905</c:v>
                </c:pt>
                <c:pt idx="1340">
                  <c:v>40906</c:v>
                </c:pt>
                <c:pt idx="1341">
                  <c:v>40907</c:v>
                </c:pt>
                <c:pt idx="1342">
                  <c:v>40911</c:v>
                </c:pt>
                <c:pt idx="1343">
                  <c:v>40912</c:v>
                </c:pt>
                <c:pt idx="1344">
                  <c:v>40913</c:v>
                </c:pt>
                <c:pt idx="1345">
                  <c:v>40914</c:v>
                </c:pt>
                <c:pt idx="1346">
                  <c:v>40917</c:v>
                </c:pt>
                <c:pt idx="1347">
                  <c:v>40918</c:v>
                </c:pt>
                <c:pt idx="1348">
                  <c:v>40919</c:v>
                </c:pt>
                <c:pt idx="1349">
                  <c:v>40920</c:v>
                </c:pt>
                <c:pt idx="1350">
                  <c:v>40921</c:v>
                </c:pt>
                <c:pt idx="1351">
                  <c:v>40925</c:v>
                </c:pt>
                <c:pt idx="1352">
                  <c:v>40926</c:v>
                </c:pt>
                <c:pt idx="1353">
                  <c:v>40927</c:v>
                </c:pt>
                <c:pt idx="1354">
                  <c:v>40928</c:v>
                </c:pt>
                <c:pt idx="1355">
                  <c:v>40931</c:v>
                </c:pt>
                <c:pt idx="1356">
                  <c:v>40932</c:v>
                </c:pt>
                <c:pt idx="1357">
                  <c:v>40933</c:v>
                </c:pt>
                <c:pt idx="1358">
                  <c:v>40934</c:v>
                </c:pt>
                <c:pt idx="1359">
                  <c:v>40935</c:v>
                </c:pt>
                <c:pt idx="1360">
                  <c:v>40938</c:v>
                </c:pt>
                <c:pt idx="1361">
                  <c:v>40939</c:v>
                </c:pt>
                <c:pt idx="1362">
                  <c:v>40940</c:v>
                </c:pt>
                <c:pt idx="1363">
                  <c:v>40941</c:v>
                </c:pt>
                <c:pt idx="1364">
                  <c:v>40942</c:v>
                </c:pt>
                <c:pt idx="1365">
                  <c:v>40945</c:v>
                </c:pt>
                <c:pt idx="1366">
                  <c:v>40946</c:v>
                </c:pt>
                <c:pt idx="1367">
                  <c:v>40947</c:v>
                </c:pt>
                <c:pt idx="1368">
                  <c:v>40948</c:v>
                </c:pt>
                <c:pt idx="1369">
                  <c:v>40949</c:v>
                </c:pt>
                <c:pt idx="1370">
                  <c:v>40952</c:v>
                </c:pt>
                <c:pt idx="1371">
                  <c:v>40953</c:v>
                </c:pt>
                <c:pt idx="1372">
                  <c:v>40954</c:v>
                </c:pt>
                <c:pt idx="1373">
                  <c:v>40955</c:v>
                </c:pt>
                <c:pt idx="1374">
                  <c:v>40956</c:v>
                </c:pt>
                <c:pt idx="1375">
                  <c:v>40960</c:v>
                </c:pt>
                <c:pt idx="1376">
                  <c:v>40961</c:v>
                </c:pt>
                <c:pt idx="1377">
                  <c:v>40962</c:v>
                </c:pt>
                <c:pt idx="1378">
                  <c:v>40963</c:v>
                </c:pt>
                <c:pt idx="1379">
                  <c:v>40966</c:v>
                </c:pt>
                <c:pt idx="1380">
                  <c:v>40967</c:v>
                </c:pt>
                <c:pt idx="1381">
                  <c:v>40968</c:v>
                </c:pt>
                <c:pt idx="1382">
                  <c:v>40969</c:v>
                </c:pt>
                <c:pt idx="1383">
                  <c:v>40970</c:v>
                </c:pt>
                <c:pt idx="1384">
                  <c:v>40973</c:v>
                </c:pt>
                <c:pt idx="1385">
                  <c:v>40974</c:v>
                </c:pt>
                <c:pt idx="1386">
                  <c:v>40975</c:v>
                </c:pt>
                <c:pt idx="1387">
                  <c:v>40976</c:v>
                </c:pt>
                <c:pt idx="1388">
                  <c:v>40977</c:v>
                </c:pt>
                <c:pt idx="1389">
                  <c:v>40980</c:v>
                </c:pt>
                <c:pt idx="1390">
                  <c:v>40981</c:v>
                </c:pt>
                <c:pt idx="1391">
                  <c:v>40982</c:v>
                </c:pt>
                <c:pt idx="1392">
                  <c:v>40983</c:v>
                </c:pt>
                <c:pt idx="1393">
                  <c:v>40984</c:v>
                </c:pt>
                <c:pt idx="1394">
                  <c:v>40987</c:v>
                </c:pt>
                <c:pt idx="1395">
                  <c:v>40988</c:v>
                </c:pt>
                <c:pt idx="1396">
                  <c:v>40989</c:v>
                </c:pt>
                <c:pt idx="1397">
                  <c:v>40990</c:v>
                </c:pt>
                <c:pt idx="1398">
                  <c:v>40991</c:v>
                </c:pt>
                <c:pt idx="1399">
                  <c:v>40994</c:v>
                </c:pt>
                <c:pt idx="1400">
                  <c:v>40995</c:v>
                </c:pt>
                <c:pt idx="1401">
                  <c:v>40996</c:v>
                </c:pt>
                <c:pt idx="1402">
                  <c:v>40997</c:v>
                </c:pt>
                <c:pt idx="1403">
                  <c:v>40998</c:v>
                </c:pt>
                <c:pt idx="1404">
                  <c:v>41001</c:v>
                </c:pt>
                <c:pt idx="1405">
                  <c:v>41002</c:v>
                </c:pt>
                <c:pt idx="1406">
                  <c:v>41003</c:v>
                </c:pt>
                <c:pt idx="1407">
                  <c:v>41004</c:v>
                </c:pt>
                <c:pt idx="1408">
                  <c:v>41008</c:v>
                </c:pt>
                <c:pt idx="1409">
                  <c:v>41009</c:v>
                </c:pt>
                <c:pt idx="1410">
                  <c:v>41010</c:v>
                </c:pt>
                <c:pt idx="1411">
                  <c:v>41011</c:v>
                </c:pt>
                <c:pt idx="1412">
                  <c:v>41012</c:v>
                </c:pt>
                <c:pt idx="1413">
                  <c:v>41015</c:v>
                </c:pt>
                <c:pt idx="1414">
                  <c:v>41016</c:v>
                </c:pt>
                <c:pt idx="1415">
                  <c:v>41017</c:v>
                </c:pt>
                <c:pt idx="1416">
                  <c:v>41018</c:v>
                </c:pt>
                <c:pt idx="1417">
                  <c:v>41019</c:v>
                </c:pt>
                <c:pt idx="1418">
                  <c:v>41022</c:v>
                </c:pt>
                <c:pt idx="1419">
                  <c:v>41023</c:v>
                </c:pt>
                <c:pt idx="1420">
                  <c:v>41024</c:v>
                </c:pt>
                <c:pt idx="1421">
                  <c:v>41025</c:v>
                </c:pt>
                <c:pt idx="1422">
                  <c:v>41026</c:v>
                </c:pt>
                <c:pt idx="1423">
                  <c:v>41029</c:v>
                </c:pt>
                <c:pt idx="1424">
                  <c:v>41030</c:v>
                </c:pt>
                <c:pt idx="1425">
                  <c:v>41031</c:v>
                </c:pt>
                <c:pt idx="1426">
                  <c:v>41032</c:v>
                </c:pt>
                <c:pt idx="1427">
                  <c:v>41033</c:v>
                </c:pt>
                <c:pt idx="1428">
                  <c:v>41036</c:v>
                </c:pt>
                <c:pt idx="1429">
                  <c:v>41037</c:v>
                </c:pt>
                <c:pt idx="1430">
                  <c:v>41038</c:v>
                </c:pt>
                <c:pt idx="1431">
                  <c:v>41039</c:v>
                </c:pt>
                <c:pt idx="1432">
                  <c:v>41040</c:v>
                </c:pt>
                <c:pt idx="1433">
                  <c:v>41043</c:v>
                </c:pt>
                <c:pt idx="1434">
                  <c:v>41044</c:v>
                </c:pt>
                <c:pt idx="1435">
                  <c:v>41045</c:v>
                </c:pt>
                <c:pt idx="1436">
                  <c:v>41046</c:v>
                </c:pt>
                <c:pt idx="1437">
                  <c:v>41047</c:v>
                </c:pt>
                <c:pt idx="1438">
                  <c:v>41050</c:v>
                </c:pt>
                <c:pt idx="1439">
                  <c:v>41051</c:v>
                </c:pt>
                <c:pt idx="1440">
                  <c:v>41052</c:v>
                </c:pt>
                <c:pt idx="1441">
                  <c:v>41053</c:v>
                </c:pt>
                <c:pt idx="1442">
                  <c:v>41054</c:v>
                </c:pt>
                <c:pt idx="1443">
                  <c:v>41058</c:v>
                </c:pt>
                <c:pt idx="1444">
                  <c:v>41059</c:v>
                </c:pt>
                <c:pt idx="1445">
                  <c:v>41060</c:v>
                </c:pt>
                <c:pt idx="1446">
                  <c:v>41061</c:v>
                </c:pt>
                <c:pt idx="1447">
                  <c:v>41064</c:v>
                </c:pt>
                <c:pt idx="1448">
                  <c:v>41065</c:v>
                </c:pt>
                <c:pt idx="1449">
                  <c:v>41066</c:v>
                </c:pt>
                <c:pt idx="1450">
                  <c:v>41067</c:v>
                </c:pt>
                <c:pt idx="1451">
                  <c:v>41068</c:v>
                </c:pt>
                <c:pt idx="1452">
                  <c:v>41071</c:v>
                </c:pt>
                <c:pt idx="1453">
                  <c:v>41072</c:v>
                </c:pt>
                <c:pt idx="1454">
                  <c:v>41073</c:v>
                </c:pt>
                <c:pt idx="1455">
                  <c:v>41074</c:v>
                </c:pt>
                <c:pt idx="1456">
                  <c:v>41075</c:v>
                </c:pt>
                <c:pt idx="1457">
                  <c:v>41078</c:v>
                </c:pt>
                <c:pt idx="1458">
                  <c:v>41079</c:v>
                </c:pt>
                <c:pt idx="1459">
                  <c:v>41080</c:v>
                </c:pt>
                <c:pt idx="1460">
                  <c:v>41081</c:v>
                </c:pt>
                <c:pt idx="1461">
                  <c:v>41082</c:v>
                </c:pt>
                <c:pt idx="1462">
                  <c:v>41085</c:v>
                </c:pt>
                <c:pt idx="1463">
                  <c:v>41086</c:v>
                </c:pt>
                <c:pt idx="1464">
                  <c:v>41087</c:v>
                </c:pt>
                <c:pt idx="1465">
                  <c:v>41088</c:v>
                </c:pt>
                <c:pt idx="1466">
                  <c:v>41089</c:v>
                </c:pt>
                <c:pt idx="1467">
                  <c:v>41092</c:v>
                </c:pt>
                <c:pt idx="1468">
                  <c:v>41093</c:v>
                </c:pt>
                <c:pt idx="1469">
                  <c:v>41095</c:v>
                </c:pt>
                <c:pt idx="1470">
                  <c:v>41096</c:v>
                </c:pt>
                <c:pt idx="1471">
                  <c:v>41099</c:v>
                </c:pt>
                <c:pt idx="1472">
                  <c:v>41100</c:v>
                </c:pt>
                <c:pt idx="1473">
                  <c:v>41101</c:v>
                </c:pt>
                <c:pt idx="1474">
                  <c:v>41102</c:v>
                </c:pt>
                <c:pt idx="1475">
                  <c:v>41103</c:v>
                </c:pt>
                <c:pt idx="1476">
                  <c:v>41101</c:v>
                </c:pt>
                <c:pt idx="1477">
                  <c:v>41102</c:v>
                </c:pt>
                <c:pt idx="1478">
                  <c:v>40751</c:v>
                </c:pt>
                <c:pt idx="1479">
                  <c:v>40751</c:v>
                </c:pt>
                <c:pt idx="1480">
                  <c:v>40752</c:v>
                </c:pt>
                <c:pt idx="1481">
                  <c:v>40752</c:v>
                </c:pt>
                <c:pt idx="1482">
                  <c:v>40753</c:v>
                </c:pt>
                <c:pt idx="1483">
                  <c:v>40753</c:v>
                </c:pt>
                <c:pt idx="1484">
                  <c:v>40756</c:v>
                </c:pt>
                <c:pt idx="1485">
                  <c:v>40756</c:v>
                </c:pt>
                <c:pt idx="1486">
                  <c:v>40757</c:v>
                </c:pt>
                <c:pt idx="1487">
                  <c:v>40757</c:v>
                </c:pt>
                <c:pt idx="1488">
                  <c:v>40758</c:v>
                </c:pt>
                <c:pt idx="1489">
                  <c:v>40758</c:v>
                </c:pt>
                <c:pt idx="1490">
                  <c:v>40759</c:v>
                </c:pt>
                <c:pt idx="1491">
                  <c:v>40759</c:v>
                </c:pt>
                <c:pt idx="1492">
                  <c:v>40760</c:v>
                </c:pt>
                <c:pt idx="1493">
                  <c:v>40760</c:v>
                </c:pt>
                <c:pt idx="1494">
                  <c:v>40763</c:v>
                </c:pt>
                <c:pt idx="1495">
                  <c:v>40763</c:v>
                </c:pt>
                <c:pt idx="1496">
                  <c:v>40764</c:v>
                </c:pt>
                <c:pt idx="1497">
                  <c:v>40764</c:v>
                </c:pt>
                <c:pt idx="1498">
                  <c:v>40765</c:v>
                </c:pt>
                <c:pt idx="1499">
                  <c:v>40765</c:v>
                </c:pt>
                <c:pt idx="1500">
                  <c:v>40766</c:v>
                </c:pt>
                <c:pt idx="1501">
                  <c:v>40766</c:v>
                </c:pt>
                <c:pt idx="1502">
                  <c:v>40767</c:v>
                </c:pt>
                <c:pt idx="1503">
                  <c:v>40767</c:v>
                </c:pt>
                <c:pt idx="1504">
                  <c:v>40770</c:v>
                </c:pt>
                <c:pt idx="1505">
                  <c:v>40770</c:v>
                </c:pt>
                <c:pt idx="1506">
                  <c:v>40771</c:v>
                </c:pt>
                <c:pt idx="1507">
                  <c:v>40771</c:v>
                </c:pt>
                <c:pt idx="1508">
                  <c:v>40772</c:v>
                </c:pt>
                <c:pt idx="1509">
                  <c:v>40772</c:v>
                </c:pt>
                <c:pt idx="1510">
                  <c:v>40773</c:v>
                </c:pt>
                <c:pt idx="1511">
                  <c:v>40773</c:v>
                </c:pt>
                <c:pt idx="1512">
                  <c:v>40774</c:v>
                </c:pt>
                <c:pt idx="1513">
                  <c:v>40774</c:v>
                </c:pt>
                <c:pt idx="1514">
                  <c:v>40777</c:v>
                </c:pt>
                <c:pt idx="1515">
                  <c:v>40777</c:v>
                </c:pt>
                <c:pt idx="1516">
                  <c:v>40778</c:v>
                </c:pt>
                <c:pt idx="1517">
                  <c:v>40778</c:v>
                </c:pt>
                <c:pt idx="1518">
                  <c:v>40779</c:v>
                </c:pt>
                <c:pt idx="1519">
                  <c:v>40779</c:v>
                </c:pt>
                <c:pt idx="1520">
                  <c:v>40780</c:v>
                </c:pt>
                <c:pt idx="1521">
                  <c:v>40780</c:v>
                </c:pt>
                <c:pt idx="1522">
                  <c:v>40781</c:v>
                </c:pt>
                <c:pt idx="1523">
                  <c:v>40781</c:v>
                </c:pt>
                <c:pt idx="1524">
                  <c:v>40784</c:v>
                </c:pt>
                <c:pt idx="1525">
                  <c:v>40784</c:v>
                </c:pt>
                <c:pt idx="1526">
                  <c:v>40785</c:v>
                </c:pt>
                <c:pt idx="1527">
                  <c:v>40785</c:v>
                </c:pt>
                <c:pt idx="1528">
                  <c:v>40786</c:v>
                </c:pt>
                <c:pt idx="1529">
                  <c:v>40786</c:v>
                </c:pt>
                <c:pt idx="1530">
                  <c:v>40787</c:v>
                </c:pt>
                <c:pt idx="1531">
                  <c:v>40787</c:v>
                </c:pt>
                <c:pt idx="1532">
                  <c:v>40788</c:v>
                </c:pt>
                <c:pt idx="1533">
                  <c:v>40788</c:v>
                </c:pt>
                <c:pt idx="1534">
                  <c:v>40792</c:v>
                </c:pt>
                <c:pt idx="1535">
                  <c:v>40792</c:v>
                </c:pt>
                <c:pt idx="1536">
                  <c:v>40793</c:v>
                </c:pt>
                <c:pt idx="1537">
                  <c:v>40793</c:v>
                </c:pt>
                <c:pt idx="1538">
                  <c:v>40794</c:v>
                </c:pt>
                <c:pt idx="1539">
                  <c:v>40794</c:v>
                </c:pt>
                <c:pt idx="1540">
                  <c:v>40795</c:v>
                </c:pt>
                <c:pt idx="1541">
                  <c:v>40795</c:v>
                </c:pt>
                <c:pt idx="1542">
                  <c:v>40798</c:v>
                </c:pt>
                <c:pt idx="1543">
                  <c:v>40798</c:v>
                </c:pt>
                <c:pt idx="1544">
                  <c:v>40799</c:v>
                </c:pt>
                <c:pt idx="1545">
                  <c:v>40799</c:v>
                </c:pt>
                <c:pt idx="1546">
                  <c:v>40800</c:v>
                </c:pt>
                <c:pt idx="1547">
                  <c:v>40800</c:v>
                </c:pt>
                <c:pt idx="1548">
                  <c:v>40801</c:v>
                </c:pt>
                <c:pt idx="1549">
                  <c:v>40801</c:v>
                </c:pt>
                <c:pt idx="1550">
                  <c:v>40802</c:v>
                </c:pt>
                <c:pt idx="1551">
                  <c:v>40802</c:v>
                </c:pt>
                <c:pt idx="1552">
                  <c:v>40805</c:v>
                </c:pt>
                <c:pt idx="1553">
                  <c:v>40805</c:v>
                </c:pt>
                <c:pt idx="1554">
                  <c:v>40806</c:v>
                </c:pt>
                <c:pt idx="1555">
                  <c:v>40806</c:v>
                </c:pt>
                <c:pt idx="1556">
                  <c:v>40807</c:v>
                </c:pt>
                <c:pt idx="1557">
                  <c:v>40807</c:v>
                </c:pt>
                <c:pt idx="1558">
                  <c:v>40808</c:v>
                </c:pt>
                <c:pt idx="1559">
                  <c:v>40808</c:v>
                </c:pt>
                <c:pt idx="1560">
                  <c:v>40809</c:v>
                </c:pt>
                <c:pt idx="1561">
                  <c:v>40809</c:v>
                </c:pt>
                <c:pt idx="1562">
                  <c:v>40812</c:v>
                </c:pt>
                <c:pt idx="1563">
                  <c:v>40812</c:v>
                </c:pt>
                <c:pt idx="1564">
                  <c:v>40813</c:v>
                </c:pt>
                <c:pt idx="1565">
                  <c:v>40813</c:v>
                </c:pt>
                <c:pt idx="1566">
                  <c:v>40814</c:v>
                </c:pt>
                <c:pt idx="1567">
                  <c:v>40814</c:v>
                </c:pt>
                <c:pt idx="1568">
                  <c:v>40815</c:v>
                </c:pt>
                <c:pt idx="1569">
                  <c:v>40815</c:v>
                </c:pt>
                <c:pt idx="1570">
                  <c:v>40816</c:v>
                </c:pt>
                <c:pt idx="1571">
                  <c:v>40816</c:v>
                </c:pt>
                <c:pt idx="1572">
                  <c:v>40819</c:v>
                </c:pt>
                <c:pt idx="1573">
                  <c:v>40819</c:v>
                </c:pt>
                <c:pt idx="1574">
                  <c:v>40820</c:v>
                </c:pt>
                <c:pt idx="1575">
                  <c:v>40820</c:v>
                </c:pt>
                <c:pt idx="1576">
                  <c:v>40821</c:v>
                </c:pt>
                <c:pt idx="1577">
                  <c:v>40821</c:v>
                </c:pt>
                <c:pt idx="1578">
                  <c:v>40822</c:v>
                </c:pt>
                <c:pt idx="1579">
                  <c:v>40822</c:v>
                </c:pt>
                <c:pt idx="1580">
                  <c:v>40823</c:v>
                </c:pt>
                <c:pt idx="1581">
                  <c:v>40823</c:v>
                </c:pt>
                <c:pt idx="1582">
                  <c:v>40827</c:v>
                </c:pt>
                <c:pt idx="1583">
                  <c:v>40827</c:v>
                </c:pt>
                <c:pt idx="1584">
                  <c:v>40828</c:v>
                </c:pt>
                <c:pt idx="1585">
                  <c:v>40828</c:v>
                </c:pt>
                <c:pt idx="1586">
                  <c:v>40829</c:v>
                </c:pt>
                <c:pt idx="1587">
                  <c:v>40829</c:v>
                </c:pt>
                <c:pt idx="1588">
                  <c:v>40830</c:v>
                </c:pt>
                <c:pt idx="1589">
                  <c:v>40830</c:v>
                </c:pt>
                <c:pt idx="1590">
                  <c:v>40833</c:v>
                </c:pt>
                <c:pt idx="1591">
                  <c:v>40833</c:v>
                </c:pt>
                <c:pt idx="1592">
                  <c:v>40834</c:v>
                </c:pt>
                <c:pt idx="1593">
                  <c:v>40834</c:v>
                </c:pt>
                <c:pt idx="1594">
                  <c:v>40835</c:v>
                </c:pt>
                <c:pt idx="1595">
                  <c:v>40835</c:v>
                </c:pt>
                <c:pt idx="1596">
                  <c:v>40836</c:v>
                </c:pt>
                <c:pt idx="1597">
                  <c:v>40836</c:v>
                </c:pt>
                <c:pt idx="1598">
                  <c:v>40837</c:v>
                </c:pt>
                <c:pt idx="1599">
                  <c:v>40837</c:v>
                </c:pt>
                <c:pt idx="1600">
                  <c:v>40840</c:v>
                </c:pt>
                <c:pt idx="1601">
                  <c:v>40840</c:v>
                </c:pt>
                <c:pt idx="1602">
                  <c:v>40841</c:v>
                </c:pt>
                <c:pt idx="1603">
                  <c:v>40841</c:v>
                </c:pt>
                <c:pt idx="1604">
                  <c:v>40842</c:v>
                </c:pt>
                <c:pt idx="1605">
                  <c:v>40842</c:v>
                </c:pt>
                <c:pt idx="1606">
                  <c:v>40843</c:v>
                </c:pt>
                <c:pt idx="1607">
                  <c:v>40843</c:v>
                </c:pt>
                <c:pt idx="1608">
                  <c:v>40844</c:v>
                </c:pt>
                <c:pt idx="1609">
                  <c:v>40844</c:v>
                </c:pt>
                <c:pt idx="1610">
                  <c:v>40847</c:v>
                </c:pt>
                <c:pt idx="1611">
                  <c:v>40847</c:v>
                </c:pt>
                <c:pt idx="1612">
                  <c:v>40848</c:v>
                </c:pt>
                <c:pt idx="1613">
                  <c:v>40848</c:v>
                </c:pt>
                <c:pt idx="1614">
                  <c:v>40849</c:v>
                </c:pt>
                <c:pt idx="1615">
                  <c:v>40849</c:v>
                </c:pt>
                <c:pt idx="1616">
                  <c:v>40850</c:v>
                </c:pt>
                <c:pt idx="1617">
                  <c:v>40850</c:v>
                </c:pt>
                <c:pt idx="1618">
                  <c:v>40851</c:v>
                </c:pt>
                <c:pt idx="1619">
                  <c:v>40851</c:v>
                </c:pt>
                <c:pt idx="1620">
                  <c:v>40854</c:v>
                </c:pt>
                <c:pt idx="1621">
                  <c:v>40854</c:v>
                </c:pt>
                <c:pt idx="1622">
                  <c:v>40855</c:v>
                </c:pt>
                <c:pt idx="1623">
                  <c:v>40855</c:v>
                </c:pt>
                <c:pt idx="1624">
                  <c:v>40856</c:v>
                </c:pt>
                <c:pt idx="1625">
                  <c:v>40856</c:v>
                </c:pt>
                <c:pt idx="1626">
                  <c:v>40857</c:v>
                </c:pt>
                <c:pt idx="1627">
                  <c:v>40857</c:v>
                </c:pt>
                <c:pt idx="1628">
                  <c:v>40861</c:v>
                </c:pt>
                <c:pt idx="1629">
                  <c:v>40861</c:v>
                </c:pt>
                <c:pt idx="1630">
                  <c:v>40862</c:v>
                </c:pt>
                <c:pt idx="1631">
                  <c:v>40862</c:v>
                </c:pt>
                <c:pt idx="1632">
                  <c:v>40863</c:v>
                </c:pt>
                <c:pt idx="1633">
                  <c:v>40863</c:v>
                </c:pt>
                <c:pt idx="1634">
                  <c:v>40864</c:v>
                </c:pt>
                <c:pt idx="1635">
                  <c:v>40864</c:v>
                </c:pt>
                <c:pt idx="1636">
                  <c:v>40865</c:v>
                </c:pt>
                <c:pt idx="1637">
                  <c:v>40865</c:v>
                </c:pt>
                <c:pt idx="1638">
                  <c:v>40868</c:v>
                </c:pt>
                <c:pt idx="1639">
                  <c:v>40868</c:v>
                </c:pt>
                <c:pt idx="1640">
                  <c:v>40869</c:v>
                </c:pt>
                <c:pt idx="1641">
                  <c:v>40869</c:v>
                </c:pt>
                <c:pt idx="1642">
                  <c:v>40870</c:v>
                </c:pt>
                <c:pt idx="1643">
                  <c:v>40870</c:v>
                </c:pt>
                <c:pt idx="1644">
                  <c:v>40872</c:v>
                </c:pt>
                <c:pt idx="1645">
                  <c:v>40872</c:v>
                </c:pt>
                <c:pt idx="1646">
                  <c:v>40875</c:v>
                </c:pt>
                <c:pt idx="1647">
                  <c:v>40875</c:v>
                </c:pt>
                <c:pt idx="1648">
                  <c:v>40876</c:v>
                </c:pt>
                <c:pt idx="1649">
                  <c:v>40876</c:v>
                </c:pt>
                <c:pt idx="1650">
                  <c:v>40877</c:v>
                </c:pt>
                <c:pt idx="1651">
                  <c:v>40877</c:v>
                </c:pt>
                <c:pt idx="1652">
                  <c:v>40878</c:v>
                </c:pt>
                <c:pt idx="1653">
                  <c:v>40878</c:v>
                </c:pt>
                <c:pt idx="1654">
                  <c:v>40879</c:v>
                </c:pt>
                <c:pt idx="1655">
                  <c:v>40879</c:v>
                </c:pt>
                <c:pt idx="1656">
                  <c:v>40882</c:v>
                </c:pt>
                <c:pt idx="1657">
                  <c:v>40882</c:v>
                </c:pt>
                <c:pt idx="1658">
                  <c:v>40883</c:v>
                </c:pt>
                <c:pt idx="1659">
                  <c:v>40883</c:v>
                </c:pt>
                <c:pt idx="1660">
                  <c:v>40884</c:v>
                </c:pt>
                <c:pt idx="1661">
                  <c:v>40884</c:v>
                </c:pt>
                <c:pt idx="1662">
                  <c:v>40885</c:v>
                </c:pt>
                <c:pt idx="1663">
                  <c:v>40885</c:v>
                </c:pt>
                <c:pt idx="1664">
                  <c:v>40886</c:v>
                </c:pt>
                <c:pt idx="1665">
                  <c:v>40886</c:v>
                </c:pt>
                <c:pt idx="1666">
                  <c:v>40889</c:v>
                </c:pt>
                <c:pt idx="1667">
                  <c:v>40889</c:v>
                </c:pt>
                <c:pt idx="1668">
                  <c:v>40890</c:v>
                </c:pt>
                <c:pt idx="1669">
                  <c:v>40890</c:v>
                </c:pt>
                <c:pt idx="1670">
                  <c:v>40891</c:v>
                </c:pt>
                <c:pt idx="1671">
                  <c:v>40891</c:v>
                </c:pt>
                <c:pt idx="1672">
                  <c:v>40892</c:v>
                </c:pt>
                <c:pt idx="1673">
                  <c:v>40892</c:v>
                </c:pt>
                <c:pt idx="1674">
                  <c:v>40893</c:v>
                </c:pt>
                <c:pt idx="1675">
                  <c:v>40893</c:v>
                </c:pt>
                <c:pt idx="1676">
                  <c:v>40896</c:v>
                </c:pt>
                <c:pt idx="1677">
                  <c:v>40896</c:v>
                </c:pt>
                <c:pt idx="1678">
                  <c:v>40897</c:v>
                </c:pt>
                <c:pt idx="1679">
                  <c:v>40897</c:v>
                </c:pt>
                <c:pt idx="1680">
                  <c:v>40898</c:v>
                </c:pt>
                <c:pt idx="1681">
                  <c:v>40898</c:v>
                </c:pt>
                <c:pt idx="1682">
                  <c:v>40899</c:v>
                </c:pt>
                <c:pt idx="1683">
                  <c:v>40899</c:v>
                </c:pt>
                <c:pt idx="1684">
                  <c:v>40900</c:v>
                </c:pt>
                <c:pt idx="1685">
                  <c:v>40900</c:v>
                </c:pt>
                <c:pt idx="1686">
                  <c:v>40904</c:v>
                </c:pt>
                <c:pt idx="1687">
                  <c:v>40904</c:v>
                </c:pt>
                <c:pt idx="1688">
                  <c:v>40905</c:v>
                </c:pt>
                <c:pt idx="1689">
                  <c:v>40905</c:v>
                </c:pt>
                <c:pt idx="1690">
                  <c:v>40906</c:v>
                </c:pt>
                <c:pt idx="1691">
                  <c:v>40906</c:v>
                </c:pt>
                <c:pt idx="1692">
                  <c:v>40907</c:v>
                </c:pt>
                <c:pt idx="1693">
                  <c:v>40907</c:v>
                </c:pt>
                <c:pt idx="1694">
                  <c:v>40911</c:v>
                </c:pt>
                <c:pt idx="1695">
                  <c:v>40911</c:v>
                </c:pt>
                <c:pt idx="1696">
                  <c:v>40912</c:v>
                </c:pt>
                <c:pt idx="1697">
                  <c:v>40912</c:v>
                </c:pt>
                <c:pt idx="1698">
                  <c:v>40913</c:v>
                </c:pt>
                <c:pt idx="1699">
                  <c:v>40913</c:v>
                </c:pt>
                <c:pt idx="1700">
                  <c:v>40914</c:v>
                </c:pt>
                <c:pt idx="1701">
                  <c:v>40914</c:v>
                </c:pt>
                <c:pt idx="1702">
                  <c:v>40917</c:v>
                </c:pt>
                <c:pt idx="1703">
                  <c:v>40917</c:v>
                </c:pt>
                <c:pt idx="1704">
                  <c:v>40918</c:v>
                </c:pt>
                <c:pt idx="1705">
                  <c:v>40918</c:v>
                </c:pt>
                <c:pt idx="1706">
                  <c:v>40919</c:v>
                </c:pt>
                <c:pt idx="1707">
                  <c:v>40919</c:v>
                </c:pt>
                <c:pt idx="1708">
                  <c:v>40920</c:v>
                </c:pt>
                <c:pt idx="1709">
                  <c:v>40920</c:v>
                </c:pt>
                <c:pt idx="1710">
                  <c:v>40921</c:v>
                </c:pt>
                <c:pt idx="1711">
                  <c:v>40921</c:v>
                </c:pt>
                <c:pt idx="1712">
                  <c:v>40925</c:v>
                </c:pt>
                <c:pt idx="1713">
                  <c:v>40925</c:v>
                </c:pt>
                <c:pt idx="1714">
                  <c:v>40926</c:v>
                </c:pt>
                <c:pt idx="1715">
                  <c:v>40926</c:v>
                </c:pt>
                <c:pt idx="1716">
                  <c:v>40927</c:v>
                </c:pt>
                <c:pt idx="1717">
                  <c:v>40927</c:v>
                </c:pt>
                <c:pt idx="1718">
                  <c:v>40928</c:v>
                </c:pt>
                <c:pt idx="1719">
                  <c:v>40928</c:v>
                </c:pt>
                <c:pt idx="1720">
                  <c:v>40931</c:v>
                </c:pt>
                <c:pt idx="1721">
                  <c:v>40931</c:v>
                </c:pt>
                <c:pt idx="1722">
                  <c:v>40932</c:v>
                </c:pt>
                <c:pt idx="1723">
                  <c:v>40932</c:v>
                </c:pt>
                <c:pt idx="1724">
                  <c:v>40933</c:v>
                </c:pt>
                <c:pt idx="1725">
                  <c:v>40933</c:v>
                </c:pt>
                <c:pt idx="1726">
                  <c:v>40934</c:v>
                </c:pt>
                <c:pt idx="1727">
                  <c:v>40934</c:v>
                </c:pt>
                <c:pt idx="1728">
                  <c:v>40935</c:v>
                </c:pt>
                <c:pt idx="1729">
                  <c:v>40935</c:v>
                </c:pt>
                <c:pt idx="1730">
                  <c:v>40938</c:v>
                </c:pt>
                <c:pt idx="1731">
                  <c:v>40938</c:v>
                </c:pt>
                <c:pt idx="1732">
                  <c:v>40939</c:v>
                </c:pt>
                <c:pt idx="1733">
                  <c:v>40939</c:v>
                </c:pt>
                <c:pt idx="1734">
                  <c:v>40940</c:v>
                </c:pt>
                <c:pt idx="1735">
                  <c:v>40940</c:v>
                </c:pt>
                <c:pt idx="1736">
                  <c:v>40941</c:v>
                </c:pt>
                <c:pt idx="1737">
                  <c:v>40941</c:v>
                </c:pt>
                <c:pt idx="1738">
                  <c:v>40942</c:v>
                </c:pt>
                <c:pt idx="1739">
                  <c:v>40942</c:v>
                </c:pt>
                <c:pt idx="1740">
                  <c:v>40945</c:v>
                </c:pt>
                <c:pt idx="1741">
                  <c:v>40945</c:v>
                </c:pt>
                <c:pt idx="1742">
                  <c:v>40946</c:v>
                </c:pt>
                <c:pt idx="1743">
                  <c:v>40946</c:v>
                </c:pt>
                <c:pt idx="1744">
                  <c:v>40947</c:v>
                </c:pt>
                <c:pt idx="1745">
                  <c:v>40947</c:v>
                </c:pt>
                <c:pt idx="1746">
                  <c:v>40948</c:v>
                </c:pt>
                <c:pt idx="1747">
                  <c:v>40948</c:v>
                </c:pt>
                <c:pt idx="1748">
                  <c:v>40949</c:v>
                </c:pt>
                <c:pt idx="1749">
                  <c:v>40949</c:v>
                </c:pt>
                <c:pt idx="1750">
                  <c:v>40952</c:v>
                </c:pt>
                <c:pt idx="1751">
                  <c:v>40953</c:v>
                </c:pt>
                <c:pt idx="1752">
                  <c:v>40954</c:v>
                </c:pt>
                <c:pt idx="1753">
                  <c:v>40955</c:v>
                </c:pt>
                <c:pt idx="1754">
                  <c:v>40956</c:v>
                </c:pt>
                <c:pt idx="1755">
                  <c:v>40960</c:v>
                </c:pt>
                <c:pt idx="1756">
                  <c:v>40961</c:v>
                </c:pt>
                <c:pt idx="1757">
                  <c:v>40962</c:v>
                </c:pt>
                <c:pt idx="1758">
                  <c:v>40963</c:v>
                </c:pt>
                <c:pt idx="1759">
                  <c:v>40966</c:v>
                </c:pt>
                <c:pt idx="1760">
                  <c:v>40967</c:v>
                </c:pt>
                <c:pt idx="1761">
                  <c:v>40968</c:v>
                </c:pt>
                <c:pt idx="1762">
                  <c:v>40969</c:v>
                </c:pt>
                <c:pt idx="1763">
                  <c:v>40970</c:v>
                </c:pt>
                <c:pt idx="1764">
                  <c:v>40973</c:v>
                </c:pt>
                <c:pt idx="1765">
                  <c:v>40974</c:v>
                </c:pt>
                <c:pt idx="1766">
                  <c:v>40975</c:v>
                </c:pt>
                <c:pt idx="1767">
                  <c:v>40976</c:v>
                </c:pt>
                <c:pt idx="1768">
                  <c:v>40977</c:v>
                </c:pt>
                <c:pt idx="1769">
                  <c:v>40980</c:v>
                </c:pt>
                <c:pt idx="1770">
                  <c:v>40981</c:v>
                </c:pt>
                <c:pt idx="1771">
                  <c:v>40982</c:v>
                </c:pt>
                <c:pt idx="1772">
                  <c:v>40983</c:v>
                </c:pt>
                <c:pt idx="1773">
                  <c:v>40984</c:v>
                </c:pt>
                <c:pt idx="1774">
                  <c:v>40987</c:v>
                </c:pt>
                <c:pt idx="1775">
                  <c:v>40988</c:v>
                </c:pt>
                <c:pt idx="1776">
                  <c:v>40989</c:v>
                </c:pt>
                <c:pt idx="1777">
                  <c:v>40990</c:v>
                </c:pt>
                <c:pt idx="1778">
                  <c:v>40991</c:v>
                </c:pt>
                <c:pt idx="1779">
                  <c:v>40994</c:v>
                </c:pt>
                <c:pt idx="1780">
                  <c:v>40995</c:v>
                </c:pt>
                <c:pt idx="1781">
                  <c:v>40996</c:v>
                </c:pt>
                <c:pt idx="1782">
                  <c:v>40997</c:v>
                </c:pt>
                <c:pt idx="1783">
                  <c:v>40998</c:v>
                </c:pt>
                <c:pt idx="1784">
                  <c:v>41001</c:v>
                </c:pt>
                <c:pt idx="1785">
                  <c:v>41002</c:v>
                </c:pt>
                <c:pt idx="1786">
                  <c:v>41003</c:v>
                </c:pt>
                <c:pt idx="1787">
                  <c:v>41004</c:v>
                </c:pt>
                <c:pt idx="1788">
                  <c:v>41008</c:v>
                </c:pt>
                <c:pt idx="1789">
                  <c:v>41009</c:v>
                </c:pt>
                <c:pt idx="1790">
                  <c:v>41010</c:v>
                </c:pt>
                <c:pt idx="1791">
                  <c:v>41011</c:v>
                </c:pt>
                <c:pt idx="1792">
                  <c:v>41012</c:v>
                </c:pt>
                <c:pt idx="1793">
                  <c:v>41015</c:v>
                </c:pt>
                <c:pt idx="1794">
                  <c:v>41016</c:v>
                </c:pt>
                <c:pt idx="1795">
                  <c:v>41017</c:v>
                </c:pt>
                <c:pt idx="1796">
                  <c:v>41018</c:v>
                </c:pt>
                <c:pt idx="1797">
                  <c:v>41019</c:v>
                </c:pt>
                <c:pt idx="1798">
                  <c:v>41022</c:v>
                </c:pt>
                <c:pt idx="1799">
                  <c:v>41023</c:v>
                </c:pt>
                <c:pt idx="1800">
                  <c:v>41024</c:v>
                </c:pt>
                <c:pt idx="1801">
                  <c:v>41025</c:v>
                </c:pt>
                <c:pt idx="1802">
                  <c:v>41026</c:v>
                </c:pt>
                <c:pt idx="1803">
                  <c:v>41029</c:v>
                </c:pt>
                <c:pt idx="1804">
                  <c:v>41030</c:v>
                </c:pt>
                <c:pt idx="1805">
                  <c:v>41031</c:v>
                </c:pt>
                <c:pt idx="1806">
                  <c:v>41032</c:v>
                </c:pt>
                <c:pt idx="1807">
                  <c:v>41033</c:v>
                </c:pt>
                <c:pt idx="1808">
                  <c:v>41036</c:v>
                </c:pt>
                <c:pt idx="1809">
                  <c:v>41037</c:v>
                </c:pt>
                <c:pt idx="1810">
                  <c:v>41038</c:v>
                </c:pt>
                <c:pt idx="1811">
                  <c:v>41039</c:v>
                </c:pt>
                <c:pt idx="1812">
                  <c:v>41040</c:v>
                </c:pt>
                <c:pt idx="1813">
                  <c:v>41043</c:v>
                </c:pt>
                <c:pt idx="1814">
                  <c:v>41044</c:v>
                </c:pt>
                <c:pt idx="1815">
                  <c:v>41045</c:v>
                </c:pt>
                <c:pt idx="1816">
                  <c:v>41046</c:v>
                </c:pt>
                <c:pt idx="1817">
                  <c:v>41047</c:v>
                </c:pt>
                <c:pt idx="1818">
                  <c:v>41050</c:v>
                </c:pt>
                <c:pt idx="1819">
                  <c:v>41051</c:v>
                </c:pt>
                <c:pt idx="1820">
                  <c:v>41052</c:v>
                </c:pt>
                <c:pt idx="1821">
                  <c:v>41053</c:v>
                </c:pt>
                <c:pt idx="1822">
                  <c:v>41054</c:v>
                </c:pt>
                <c:pt idx="1823">
                  <c:v>41058</c:v>
                </c:pt>
                <c:pt idx="1824">
                  <c:v>41059</c:v>
                </c:pt>
                <c:pt idx="1825">
                  <c:v>41060</c:v>
                </c:pt>
                <c:pt idx="1826">
                  <c:v>41061</c:v>
                </c:pt>
                <c:pt idx="1827">
                  <c:v>41064</c:v>
                </c:pt>
                <c:pt idx="1828">
                  <c:v>41065</c:v>
                </c:pt>
                <c:pt idx="1829">
                  <c:v>41066</c:v>
                </c:pt>
                <c:pt idx="1830">
                  <c:v>41067</c:v>
                </c:pt>
                <c:pt idx="1831">
                  <c:v>41068</c:v>
                </c:pt>
                <c:pt idx="1832">
                  <c:v>41071</c:v>
                </c:pt>
                <c:pt idx="1833">
                  <c:v>41072</c:v>
                </c:pt>
                <c:pt idx="1834">
                  <c:v>41073</c:v>
                </c:pt>
                <c:pt idx="1835">
                  <c:v>41074</c:v>
                </c:pt>
                <c:pt idx="1836">
                  <c:v>41075</c:v>
                </c:pt>
                <c:pt idx="1837">
                  <c:v>41078</c:v>
                </c:pt>
                <c:pt idx="1838">
                  <c:v>41079</c:v>
                </c:pt>
                <c:pt idx="1839">
                  <c:v>41080</c:v>
                </c:pt>
                <c:pt idx="1840">
                  <c:v>41081</c:v>
                </c:pt>
                <c:pt idx="1841">
                  <c:v>41082</c:v>
                </c:pt>
                <c:pt idx="1842">
                  <c:v>41085</c:v>
                </c:pt>
                <c:pt idx="1843">
                  <c:v>41086</c:v>
                </c:pt>
                <c:pt idx="1844">
                  <c:v>41087</c:v>
                </c:pt>
                <c:pt idx="1845">
                  <c:v>41088</c:v>
                </c:pt>
                <c:pt idx="1846">
                  <c:v>41089</c:v>
                </c:pt>
                <c:pt idx="1847">
                  <c:v>41092</c:v>
                </c:pt>
                <c:pt idx="1848">
                  <c:v>41093</c:v>
                </c:pt>
                <c:pt idx="1849">
                  <c:v>41095</c:v>
                </c:pt>
                <c:pt idx="1850">
                  <c:v>41096</c:v>
                </c:pt>
                <c:pt idx="1851">
                  <c:v>41099</c:v>
                </c:pt>
                <c:pt idx="1852">
                  <c:v>41100</c:v>
                </c:pt>
                <c:pt idx="1853">
                  <c:v>41101</c:v>
                </c:pt>
                <c:pt idx="1854">
                  <c:v>41102</c:v>
                </c:pt>
                <c:pt idx="1855">
                  <c:v>41103</c:v>
                </c:pt>
                <c:pt idx="1856">
                  <c:v>41106</c:v>
                </c:pt>
                <c:pt idx="1857">
                  <c:v>41107</c:v>
                </c:pt>
                <c:pt idx="1858">
                  <c:v>41108</c:v>
                </c:pt>
                <c:pt idx="1859">
                  <c:v>41109</c:v>
                </c:pt>
                <c:pt idx="1860">
                  <c:v>41110</c:v>
                </c:pt>
                <c:pt idx="1861">
                  <c:v>41113</c:v>
                </c:pt>
                <c:pt idx="1862">
                  <c:v>41114</c:v>
                </c:pt>
                <c:pt idx="1863">
                  <c:v>41115</c:v>
                </c:pt>
                <c:pt idx="1864">
                  <c:v>41116</c:v>
                </c:pt>
                <c:pt idx="1865">
                  <c:v>41117</c:v>
                </c:pt>
                <c:pt idx="1866">
                  <c:v>41120</c:v>
                </c:pt>
                <c:pt idx="1867">
                  <c:v>41121</c:v>
                </c:pt>
                <c:pt idx="1868">
                  <c:v>41122</c:v>
                </c:pt>
                <c:pt idx="1869">
                  <c:v>41123</c:v>
                </c:pt>
                <c:pt idx="1870">
                  <c:v>41124</c:v>
                </c:pt>
                <c:pt idx="1871">
                  <c:v>41127</c:v>
                </c:pt>
                <c:pt idx="1872">
                  <c:v>41128</c:v>
                </c:pt>
                <c:pt idx="1873">
                  <c:v>41129</c:v>
                </c:pt>
                <c:pt idx="1874">
                  <c:v>41130</c:v>
                </c:pt>
                <c:pt idx="1875">
                  <c:v>41131</c:v>
                </c:pt>
                <c:pt idx="1876">
                  <c:v>41134</c:v>
                </c:pt>
                <c:pt idx="1877">
                  <c:v>41135</c:v>
                </c:pt>
                <c:pt idx="1878">
                  <c:v>41136</c:v>
                </c:pt>
                <c:pt idx="1879">
                  <c:v>41137</c:v>
                </c:pt>
                <c:pt idx="1880">
                  <c:v>41138</c:v>
                </c:pt>
                <c:pt idx="1881">
                  <c:v>41141</c:v>
                </c:pt>
                <c:pt idx="1882">
                  <c:v>41142</c:v>
                </c:pt>
                <c:pt idx="1883">
                  <c:v>41143</c:v>
                </c:pt>
                <c:pt idx="1884">
                  <c:v>41144</c:v>
                </c:pt>
                <c:pt idx="1885">
                  <c:v>41145</c:v>
                </c:pt>
                <c:pt idx="1886">
                  <c:v>41148</c:v>
                </c:pt>
                <c:pt idx="1887">
                  <c:v>41149</c:v>
                </c:pt>
                <c:pt idx="1888">
                  <c:v>41150</c:v>
                </c:pt>
                <c:pt idx="1889">
                  <c:v>41151</c:v>
                </c:pt>
                <c:pt idx="1890">
                  <c:v>41152</c:v>
                </c:pt>
                <c:pt idx="1891">
                  <c:v>41156</c:v>
                </c:pt>
                <c:pt idx="1892">
                  <c:v>41157</c:v>
                </c:pt>
                <c:pt idx="1893">
                  <c:v>41158</c:v>
                </c:pt>
                <c:pt idx="1894">
                  <c:v>41159</c:v>
                </c:pt>
                <c:pt idx="1895">
                  <c:v>41162</c:v>
                </c:pt>
                <c:pt idx="1896">
                  <c:v>41163</c:v>
                </c:pt>
                <c:pt idx="1897">
                  <c:v>41164</c:v>
                </c:pt>
                <c:pt idx="1898">
                  <c:v>41165</c:v>
                </c:pt>
                <c:pt idx="1899">
                  <c:v>41166</c:v>
                </c:pt>
                <c:pt idx="1900">
                  <c:v>41169</c:v>
                </c:pt>
                <c:pt idx="1901">
                  <c:v>41170</c:v>
                </c:pt>
                <c:pt idx="1902">
                  <c:v>41171</c:v>
                </c:pt>
                <c:pt idx="1903">
                  <c:v>41172</c:v>
                </c:pt>
                <c:pt idx="1904">
                  <c:v>41173</c:v>
                </c:pt>
                <c:pt idx="1905">
                  <c:v>41176</c:v>
                </c:pt>
                <c:pt idx="1906">
                  <c:v>41177</c:v>
                </c:pt>
                <c:pt idx="1907">
                  <c:v>41178</c:v>
                </c:pt>
                <c:pt idx="1908">
                  <c:v>41179</c:v>
                </c:pt>
                <c:pt idx="1909">
                  <c:v>41180</c:v>
                </c:pt>
                <c:pt idx="1910">
                  <c:v>41183</c:v>
                </c:pt>
                <c:pt idx="1911">
                  <c:v>41184</c:v>
                </c:pt>
                <c:pt idx="1912">
                  <c:v>41185</c:v>
                </c:pt>
                <c:pt idx="1913">
                  <c:v>41186</c:v>
                </c:pt>
                <c:pt idx="1914">
                  <c:v>41187</c:v>
                </c:pt>
                <c:pt idx="1915">
                  <c:v>41191</c:v>
                </c:pt>
                <c:pt idx="1916">
                  <c:v>41192</c:v>
                </c:pt>
                <c:pt idx="1917">
                  <c:v>41193</c:v>
                </c:pt>
                <c:pt idx="1918">
                  <c:v>41194</c:v>
                </c:pt>
                <c:pt idx="1919">
                  <c:v>41197</c:v>
                </c:pt>
                <c:pt idx="1920">
                  <c:v>41198</c:v>
                </c:pt>
                <c:pt idx="1921">
                  <c:v>41199</c:v>
                </c:pt>
                <c:pt idx="1922">
                  <c:v>41200</c:v>
                </c:pt>
                <c:pt idx="1923">
                  <c:v>41201</c:v>
                </c:pt>
                <c:pt idx="1924">
                  <c:v>41204</c:v>
                </c:pt>
                <c:pt idx="1925">
                  <c:v>41205</c:v>
                </c:pt>
                <c:pt idx="1926">
                  <c:v>41206</c:v>
                </c:pt>
                <c:pt idx="1927">
                  <c:v>41207</c:v>
                </c:pt>
                <c:pt idx="1928">
                  <c:v>41208</c:v>
                </c:pt>
                <c:pt idx="1929">
                  <c:v>41211</c:v>
                </c:pt>
                <c:pt idx="1930">
                  <c:v>41213</c:v>
                </c:pt>
                <c:pt idx="1931">
                  <c:v>41214</c:v>
                </c:pt>
                <c:pt idx="1932">
                  <c:v>41215</c:v>
                </c:pt>
                <c:pt idx="1933">
                  <c:v>41218</c:v>
                </c:pt>
                <c:pt idx="1934">
                  <c:v>41219</c:v>
                </c:pt>
                <c:pt idx="1935">
                  <c:v>41220</c:v>
                </c:pt>
                <c:pt idx="1936">
                  <c:v>41221</c:v>
                </c:pt>
                <c:pt idx="1937">
                  <c:v>41222</c:v>
                </c:pt>
                <c:pt idx="1938">
                  <c:v>41226</c:v>
                </c:pt>
                <c:pt idx="1939">
                  <c:v>41227</c:v>
                </c:pt>
                <c:pt idx="1940">
                  <c:v>41228</c:v>
                </c:pt>
                <c:pt idx="1941">
                  <c:v>41229</c:v>
                </c:pt>
                <c:pt idx="1942">
                  <c:v>41232</c:v>
                </c:pt>
                <c:pt idx="1943">
                  <c:v>41233</c:v>
                </c:pt>
                <c:pt idx="1944">
                  <c:v>41234</c:v>
                </c:pt>
                <c:pt idx="1945">
                  <c:v>41236</c:v>
                </c:pt>
                <c:pt idx="1946">
                  <c:v>41239</c:v>
                </c:pt>
                <c:pt idx="1947">
                  <c:v>41240</c:v>
                </c:pt>
                <c:pt idx="1948">
                  <c:v>41241</c:v>
                </c:pt>
                <c:pt idx="1949">
                  <c:v>41242</c:v>
                </c:pt>
                <c:pt idx="1950">
                  <c:v>41243</c:v>
                </c:pt>
                <c:pt idx="1951">
                  <c:v>41246</c:v>
                </c:pt>
                <c:pt idx="1952">
                  <c:v>41247</c:v>
                </c:pt>
                <c:pt idx="1953">
                  <c:v>41248</c:v>
                </c:pt>
                <c:pt idx="1954">
                  <c:v>41249</c:v>
                </c:pt>
                <c:pt idx="1955">
                  <c:v>41250</c:v>
                </c:pt>
                <c:pt idx="1956">
                  <c:v>41253</c:v>
                </c:pt>
                <c:pt idx="1957">
                  <c:v>41254</c:v>
                </c:pt>
                <c:pt idx="1958">
                  <c:v>41255</c:v>
                </c:pt>
                <c:pt idx="1959">
                  <c:v>41256</c:v>
                </c:pt>
                <c:pt idx="1960">
                  <c:v>41257</c:v>
                </c:pt>
                <c:pt idx="1961">
                  <c:v>41260</c:v>
                </c:pt>
                <c:pt idx="1962">
                  <c:v>41261</c:v>
                </c:pt>
                <c:pt idx="1963">
                  <c:v>41262</c:v>
                </c:pt>
                <c:pt idx="1964">
                  <c:v>41263</c:v>
                </c:pt>
                <c:pt idx="1965">
                  <c:v>41264</c:v>
                </c:pt>
                <c:pt idx="1966">
                  <c:v>41267</c:v>
                </c:pt>
                <c:pt idx="1967">
                  <c:v>41269</c:v>
                </c:pt>
                <c:pt idx="1968">
                  <c:v>41270</c:v>
                </c:pt>
                <c:pt idx="1969">
                  <c:v>41271</c:v>
                </c:pt>
                <c:pt idx="1970">
                  <c:v>41274</c:v>
                </c:pt>
                <c:pt idx="1971">
                  <c:v>41276</c:v>
                </c:pt>
                <c:pt idx="1972">
                  <c:v>41277</c:v>
                </c:pt>
                <c:pt idx="1973">
                  <c:v>41278</c:v>
                </c:pt>
                <c:pt idx="1974">
                  <c:v>41281</c:v>
                </c:pt>
                <c:pt idx="1975">
                  <c:v>41282</c:v>
                </c:pt>
                <c:pt idx="1976">
                  <c:v>41283</c:v>
                </c:pt>
                <c:pt idx="1977">
                  <c:v>41284</c:v>
                </c:pt>
                <c:pt idx="1978">
                  <c:v>41285</c:v>
                </c:pt>
                <c:pt idx="1979">
                  <c:v>41288</c:v>
                </c:pt>
                <c:pt idx="1980">
                  <c:v>41289</c:v>
                </c:pt>
                <c:pt idx="1981">
                  <c:v>41290</c:v>
                </c:pt>
                <c:pt idx="1982">
                  <c:v>41291</c:v>
                </c:pt>
                <c:pt idx="1983">
                  <c:v>41292</c:v>
                </c:pt>
                <c:pt idx="1984">
                  <c:v>41296</c:v>
                </c:pt>
                <c:pt idx="1985">
                  <c:v>41297</c:v>
                </c:pt>
                <c:pt idx="1986">
                  <c:v>41298</c:v>
                </c:pt>
                <c:pt idx="1987">
                  <c:v>41299</c:v>
                </c:pt>
                <c:pt idx="1988">
                  <c:v>41302</c:v>
                </c:pt>
                <c:pt idx="1989">
                  <c:v>41303</c:v>
                </c:pt>
                <c:pt idx="1990">
                  <c:v>41304</c:v>
                </c:pt>
                <c:pt idx="1991">
                  <c:v>41305</c:v>
                </c:pt>
                <c:pt idx="1992">
                  <c:v>41306</c:v>
                </c:pt>
                <c:pt idx="1993">
                  <c:v>41309</c:v>
                </c:pt>
                <c:pt idx="1994">
                  <c:v>41310</c:v>
                </c:pt>
                <c:pt idx="1995">
                  <c:v>41311</c:v>
                </c:pt>
                <c:pt idx="1996">
                  <c:v>41312</c:v>
                </c:pt>
                <c:pt idx="1997">
                  <c:v>41313</c:v>
                </c:pt>
                <c:pt idx="1998">
                  <c:v>41316</c:v>
                </c:pt>
                <c:pt idx="1999">
                  <c:v>41317</c:v>
                </c:pt>
                <c:pt idx="2000">
                  <c:v>41318</c:v>
                </c:pt>
                <c:pt idx="2001">
                  <c:v>41319</c:v>
                </c:pt>
                <c:pt idx="2002">
                  <c:v>41320</c:v>
                </c:pt>
                <c:pt idx="2003">
                  <c:v>41324</c:v>
                </c:pt>
                <c:pt idx="2004">
                  <c:v>41325</c:v>
                </c:pt>
                <c:pt idx="2005">
                  <c:v>41326</c:v>
                </c:pt>
                <c:pt idx="2006">
                  <c:v>41327</c:v>
                </c:pt>
                <c:pt idx="2007">
                  <c:v>41330</c:v>
                </c:pt>
                <c:pt idx="2008">
                  <c:v>41331</c:v>
                </c:pt>
                <c:pt idx="2009">
                  <c:v>41332</c:v>
                </c:pt>
                <c:pt idx="2010">
                  <c:v>41333</c:v>
                </c:pt>
                <c:pt idx="2011">
                  <c:v>41334</c:v>
                </c:pt>
                <c:pt idx="2012">
                  <c:v>41337</c:v>
                </c:pt>
                <c:pt idx="2013">
                  <c:v>41338</c:v>
                </c:pt>
                <c:pt idx="2014">
                  <c:v>41339</c:v>
                </c:pt>
                <c:pt idx="2015">
                  <c:v>41340</c:v>
                </c:pt>
                <c:pt idx="2016">
                  <c:v>41341</c:v>
                </c:pt>
                <c:pt idx="2017">
                  <c:v>41344</c:v>
                </c:pt>
                <c:pt idx="2018">
                  <c:v>41345</c:v>
                </c:pt>
                <c:pt idx="2019">
                  <c:v>41346</c:v>
                </c:pt>
                <c:pt idx="2020">
                  <c:v>41347</c:v>
                </c:pt>
                <c:pt idx="2021">
                  <c:v>41348</c:v>
                </c:pt>
                <c:pt idx="2022">
                  <c:v>41351</c:v>
                </c:pt>
                <c:pt idx="2023">
                  <c:v>41352</c:v>
                </c:pt>
                <c:pt idx="2024">
                  <c:v>41353</c:v>
                </c:pt>
                <c:pt idx="2025">
                  <c:v>41354</c:v>
                </c:pt>
                <c:pt idx="2026">
                  <c:v>41355</c:v>
                </c:pt>
                <c:pt idx="2027">
                  <c:v>41358</c:v>
                </c:pt>
                <c:pt idx="2028">
                  <c:v>41359</c:v>
                </c:pt>
                <c:pt idx="2029">
                  <c:v>41360</c:v>
                </c:pt>
                <c:pt idx="2030">
                  <c:v>41361</c:v>
                </c:pt>
                <c:pt idx="2031">
                  <c:v>41365</c:v>
                </c:pt>
                <c:pt idx="2032">
                  <c:v>41366</c:v>
                </c:pt>
                <c:pt idx="2033">
                  <c:v>41367</c:v>
                </c:pt>
                <c:pt idx="2034">
                  <c:v>41368</c:v>
                </c:pt>
                <c:pt idx="2035">
                  <c:v>41369</c:v>
                </c:pt>
                <c:pt idx="2036">
                  <c:v>41372</c:v>
                </c:pt>
                <c:pt idx="2037">
                  <c:v>41373</c:v>
                </c:pt>
                <c:pt idx="2038">
                  <c:v>41374</c:v>
                </c:pt>
                <c:pt idx="2039">
                  <c:v>41375</c:v>
                </c:pt>
                <c:pt idx="2040">
                  <c:v>41376</c:v>
                </c:pt>
                <c:pt idx="2041">
                  <c:v>41379</c:v>
                </c:pt>
                <c:pt idx="2042">
                  <c:v>41380</c:v>
                </c:pt>
                <c:pt idx="2043">
                  <c:v>41381</c:v>
                </c:pt>
                <c:pt idx="2044">
                  <c:v>41382</c:v>
                </c:pt>
                <c:pt idx="2045">
                  <c:v>41383</c:v>
                </c:pt>
                <c:pt idx="2046">
                  <c:v>41386</c:v>
                </c:pt>
                <c:pt idx="2047">
                  <c:v>41387</c:v>
                </c:pt>
                <c:pt idx="2048">
                  <c:v>41388</c:v>
                </c:pt>
                <c:pt idx="2049">
                  <c:v>41389</c:v>
                </c:pt>
                <c:pt idx="2050">
                  <c:v>41390</c:v>
                </c:pt>
                <c:pt idx="2051">
                  <c:v>41393</c:v>
                </c:pt>
                <c:pt idx="2052">
                  <c:v>41394</c:v>
                </c:pt>
                <c:pt idx="2053">
                  <c:v>41395</c:v>
                </c:pt>
                <c:pt idx="2054">
                  <c:v>41396</c:v>
                </c:pt>
                <c:pt idx="2055">
                  <c:v>41397</c:v>
                </c:pt>
                <c:pt idx="2056">
                  <c:v>41400</c:v>
                </c:pt>
                <c:pt idx="2057">
                  <c:v>41401</c:v>
                </c:pt>
                <c:pt idx="2058">
                  <c:v>41402</c:v>
                </c:pt>
                <c:pt idx="2059">
                  <c:v>41403</c:v>
                </c:pt>
                <c:pt idx="2060">
                  <c:v>41404</c:v>
                </c:pt>
                <c:pt idx="2061">
                  <c:v>41407</c:v>
                </c:pt>
                <c:pt idx="2062">
                  <c:v>41408</c:v>
                </c:pt>
                <c:pt idx="2063">
                  <c:v>41409</c:v>
                </c:pt>
                <c:pt idx="2064">
                  <c:v>41410</c:v>
                </c:pt>
                <c:pt idx="2065">
                  <c:v>41411</c:v>
                </c:pt>
                <c:pt idx="2066">
                  <c:v>41414</c:v>
                </c:pt>
                <c:pt idx="2067">
                  <c:v>41415</c:v>
                </c:pt>
                <c:pt idx="2068">
                  <c:v>41416</c:v>
                </c:pt>
                <c:pt idx="2069">
                  <c:v>41417</c:v>
                </c:pt>
                <c:pt idx="2070">
                  <c:v>41418</c:v>
                </c:pt>
                <c:pt idx="2071">
                  <c:v>41422</c:v>
                </c:pt>
                <c:pt idx="2072">
                  <c:v>41423</c:v>
                </c:pt>
                <c:pt idx="2073">
                  <c:v>41424</c:v>
                </c:pt>
                <c:pt idx="2074">
                  <c:v>41425</c:v>
                </c:pt>
                <c:pt idx="2075">
                  <c:v>41428</c:v>
                </c:pt>
                <c:pt idx="2076">
                  <c:v>41429</c:v>
                </c:pt>
                <c:pt idx="2077">
                  <c:v>41430</c:v>
                </c:pt>
                <c:pt idx="2078">
                  <c:v>41431</c:v>
                </c:pt>
                <c:pt idx="2079">
                  <c:v>41432</c:v>
                </c:pt>
                <c:pt idx="2080">
                  <c:v>41435</c:v>
                </c:pt>
                <c:pt idx="2081">
                  <c:v>41436</c:v>
                </c:pt>
                <c:pt idx="2082">
                  <c:v>41437</c:v>
                </c:pt>
                <c:pt idx="2083">
                  <c:v>41438</c:v>
                </c:pt>
                <c:pt idx="2084">
                  <c:v>41439</c:v>
                </c:pt>
                <c:pt idx="2085">
                  <c:v>41442</c:v>
                </c:pt>
                <c:pt idx="2086">
                  <c:v>41443</c:v>
                </c:pt>
                <c:pt idx="2087">
                  <c:v>41444</c:v>
                </c:pt>
                <c:pt idx="2088">
                  <c:v>41445</c:v>
                </c:pt>
                <c:pt idx="2089">
                  <c:v>41446</c:v>
                </c:pt>
                <c:pt idx="2090">
                  <c:v>41449</c:v>
                </c:pt>
                <c:pt idx="2091">
                  <c:v>41450</c:v>
                </c:pt>
                <c:pt idx="2092">
                  <c:v>41451</c:v>
                </c:pt>
                <c:pt idx="2093">
                  <c:v>41452</c:v>
                </c:pt>
                <c:pt idx="2094">
                  <c:v>41453</c:v>
                </c:pt>
                <c:pt idx="2095">
                  <c:v>41456</c:v>
                </c:pt>
                <c:pt idx="2096">
                  <c:v>41457</c:v>
                </c:pt>
                <c:pt idx="2097">
                  <c:v>41458</c:v>
                </c:pt>
                <c:pt idx="2098">
                  <c:v>41460</c:v>
                </c:pt>
                <c:pt idx="2099">
                  <c:v>41463</c:v>
                </c:pt>
                <c:pt idx="2100">
                  <c:v>41464</c:v>
                </c:pt>
                <c:pt idx="2101">
                  <c:v>41465</c:v>
                </c:pt>
                <c:pt idx="2102">
                  <c:v>41466</c:v>
                </c:pt>
                <c:pt idx="2103">
                  <c:v>41467</c:v>
                </c:pt>
                <c:pt idx="2104">
                  <c:v>41470</c:v>
                </c:pt>
                <c:pt idx="2105">
                  <c:v>41471</c:v>
                </c:pt>
                <c:pt idx="2106">
                  <c:v>41472</c:v>
                </c:pt>
                <c:pt idx="2107">
                  <c:v>41473</c:v>
                </c:pt>
                <c:pt idx="2108">
                  <c:v>41474</c:v>
                </c:pt>
                <c:pt idx="2109">
                  <c:v>41477</c:v>
                </c:pt>
                <c:pt idx="2110">
                  <c:v>41478</c:v>
                </c:pt>
                <c:pt idx="2111">
                  <c:v>41479</c:v>
                </c:pt>
                <c:pt idx="2112">
                  <c:v>41480</c:v>
                </c:pt>
                <c:pt idx="2113">
                  <c:v>41481</c:v>
                </c:pt>
                <c:pt idx="2114">
                  <c:v>41484</c:v>
                </c:pt>
                <c:pt idx="2115">
                  <c:v>41485</c:v>
                </c:pt>
                <c:pt idx="2116">
                  <c:v>41486</c:v>
                </c:pt>
                <c:pt idx="2117">
                  <c:v>41487</c:v>
                </c:pt>
                <c:pt idx="2118">
                  <c:v>41488</c:v>
                </c:pt>
                <c:pt idx="2119">
                  <c:v>41491</c:v>
                </c:pt>
                <c:pt idx="2120">
                  <c:v>41492</c:v>
                </c:pt>
                <c:pt idx="2121">
                  <c:v>41493</c:v>
                </c:pt>
                <c:pt idx="2122">
                  <c:v>41494</c:v>
                </c:pt>
                <c:pt idx="2123">
                  <c:v>41495</c:v>
                </c:pt>
                <c:pt idx="2124">
                  <c:v>41498</c:v>
                </c:pt>
                <c:pt idx="2125">
                  <c:v>41499</c:v>
                </c:pt>
                <c:pt idx="2126">
                  <c:v>41500</c:v>
                </c:pt>
                <c:pt idx="2127">
                  <c:v>41501</c:v>
                </c:pt>
                <c:pt idx="2128">
                  <c:v>41502</c:v>
                </c:pt>
                <c:pt idx="2129">
                  <c:v>41505</c:v>
                </c:pt>
                <c:pt idx="2130">
                  <c:v>41506</c:v>
                </c:pt>
                <c:pt idx="2131">
                  <c:v>41507</c:v>
                </c:pt>
                <c:pt idx="2132">
                  <c:v>41508</c:v>
                </c:pt>
                <c:pt idx="2133">
                  <c:v>41509</c:v>
                </c:pt>
                <c:pt idx="2134">
                  <c:v>41512</c:v>
                </c:pt>
                <c:pt idx="2135">
                  <c:v>41513</c:v>
                </c:pt>
                <c:pt idx="2136">
                  <c:v>41514</c:v>
                </c:pt>
                <c:pt idx="2137">
                  <c:v>41515</c:v>
                </c:pt>
                <c:pt idx="2138">
                  <c:v>41516</c:v>
                </c:pt>
                <c:pt idx="2139">
                  <c:v>41520</c:v>
                </c:pt>
                <c:pt idx="2140">
                  <c:v>41521</c:v>
                </c:pt>
                <c:pt idx="2141">
                  <c:v>41522</c:v>
                </c:pt>
                <c:pt idx="2142">
                  <c:v>41523</c:v>
                </c:pt>
                <c:pt idx="2143">
                  <c:v>41526</c:v>
                </c:pt>
                <c:pt idx="2144">
                  <c:v>41527</c:v>
                </c:pt>
                <c:pt idx="2145">
                  <c:v>41528</c:v>
                </c:pt>
                <c:pt idx="2146">
                  <c:v>41529</c:v>
                </c:pt>
                <c:pt idx="2147">
                  <c:v>41530</c:v>
                </c:pt>
                <c:pt idx="2148">
                  <c:v>41533</c:v>
                </c:pt>
                <c:pt idx="2149">
                  <c:v>41534</c:v>
                </c:pt>
                <c:pt idx="2150">
                  <c:v>41535</c:v>
                </c:pt>
                <c:pt idx="2151">
                  <c:v>41536</c:v>
                </c:pt>
                <c:pt idx="2152">
                  <c:v>41537</c:v>
                </c:pt>
                <c:pt idx="2153">
                  <c:v>41540</c:v>
                </c:pt>
                <c:pt idx="2154">
                  <c:v>41541</c:v>
                </c:pt>
                <c:pt idx="2155">
                  <c:v>41542</c:v>
                </c:pt>
                <c:pt idx="2156">
                  <c:v>41543</c:v>
                </c:pt>
                <c:pt idx="2157">
                  <c:v>41544</c:v>
                </c:pt>
                <c:pt idx="2158">
                  <c:v>41547</c:v>
                </c:pt>
                <c:pt idx="2159">
                  <c:v>41548</c:v>
                </c:pt>
                <c:pt idx="2160">
                  <c:v>41549</c:v>
                </c:pt>
                <c:pt idx="2161">
                  <c:v>41550</c:v>
                </c:pt>
                <c:pt idx="2162">
                  <c:v>41551</c:v>
                </c:pt>
                <c:pt idx="2163">
                  <c:v>41554</c:v>
                </c:pt>
                <c:pt idx="2164">
                  <c:v>41555</c:v>
                </c:pt>
                <c:pt idx="2165">
                  <c:v>41556</c:v>
                </c:pt>
                <c:pt idx="2166">
                  <c:v>41557</c:v>
                </c:pt>
                <c:pt idx="2167">
                  <c:v>41558</c:v>
                </c:pt>
                <c:pt idx="2168">
                  <c:v>41562</c:v>
                </c:pt>
                <c:pt idx="2169">
                  <c:v>41563</c:v>
                </c:pt>
                <c:pt idx="2170">
                  <c:v>41564</c:v>
                </c:pt>
                <c:pt idx="2171">
                  <c:v>41565</c:v>
                </c:pt>
                <c:pt idx="2172">
                  <c:v>41568</c:v>
                </c:pt>
                <c:pt idx="2173">
                  <c:v>41569</c:v>
                </c:pt>
                <c:pt idx="2174">
                  <c:v>41570</c:v>
                </c:pt>
                <c:pt idx="2175">
                  <c:v>41571</c:v>
                </c:pt>
                <c:pt idx="2176">
                  <c:v>41572</c:v>
                </c:pt>
                <c:pt idx="2177">
                  <c:v>41575</c:v>
                </c:pt>
                <c:pt idx="2178">
                  <c:v>41576</c:v>
                </c:pt>
                <c:pt idx="2179">
                  <c:v>41577</c:v>
                </c:pt>
                <c:pt idx="2180">
                  <c:v>41578</c:v>
                </c:pt>
                <c:pt idx="2181">
                  <c:v>41579</c:v>
                </c:pt>
                <c:pt idx="2182">
                  <c:v>41582</c:v>
                </c:pt>
                <c:pt idx="2183">
                  <c:v>41583</c:v>
                </c:pt>
                <c:pt idx="2184">
                  <c:v>41584</c:v>
                </c:pt>
                <c:pt idx="2185">
                  <c:v>41585</c:v>
                </c:pt>
                <c:pt idx="2186">
                  <c:v>41586</c:v>
                </c:pt>
                <c:pt idx="2187">
                  <c:v>41590</c:v>
                </c:pt>
                <c:pt idx="2188">
                  <c:v>41591</c:v>
                </c:pt>
                <c:pt idx="2189">
                  <c:v>41592</c:v>
                </c:pt>
                <c:pt idx="2190">
                  <c:v>41593</c:v>
                </c:pt>
                <c:pt idx="2191">
                  <c:v>41596</c:v>
                </c:pt>
                <c:pt idx="2192">
                  <c:v>41597</c:v>
                </c:pt>
                <c:pt idx="2193">
                  <c:v>41598</c:v>
                </c:pt>
                <c:pt idx="2194">
                  <c:v>41599</c:v>
                </c:pt>
                <c:pt idx="2195">
                  <c:v>41600</c:v>
                </c:pt>
                <c:pt idx="2196">
                  <c:v>41603</c:v>
                </c:pt>
                <c:pt idx="2197">
                  <c:v>41604</c:v>
                </c:pt>
                <c:pt idx="2198">
                  <c:v>41605</c:v>
                </c:pt>
                <c:pt idx="2199">
                  <c:v>41607</c:v>
                </c:pt>
                <c:pt idx="2200">
                  <c:v>41610</c:v>
                </c:pt>
                <c:pt idx="2201">
                  <c:v>41611</c:v>
                </c:pt>
                <c:pt idx="2202">
                  <c:v>41612</c:v>
                </c:pt>
                <c:pt idx="2203">
                  <c:v>41613</c:v>
                </c:pt>
                <c:pt idx="2204">
                  <c:v>41614</c:v>
                </c:pt>
                <c:pt idx="2205">
                  <c:v>41617</c:v>
                </c:pt>
                <c:pt idx="2206">
                  <c:v>41618</c:v>
                </c:pt>
                <c:pt idx="2207">
                  <c:v>41619</c:v>
                </c:pt>
                <c:pt idx="2208">
                  <c:v>41620</c:v>
                </c:pt>
                <c:pt idx="2209">
                  <c:v>41621</c:v>
                </c:pt>
                <c:pt idx="2210">
                  <c:v>41624</c:v>
                </c:pt>
                <c:pt idx="2211">
                  <c:v>41625</c:v>
                </c:pt>
                <c:pt idx="2212">
                  <c:v>41626</c:v>
                </c:pt>
                <c:pt idx="2213">
                  <c:v>41627</c:v>
                </c:pt>
                <c:pt idx="2214">
                  <c:v>41628</c:v>
                </c:pt>
                <c:pt idx="2215">
                  <c:v>41631</c:v>
                </c:pt>
                <c:pt idx="2216">
                  <c:v>41632</c:v>
                </c:pt>
                <c:pt idx="2217">
                  <c:v>41634</c:v>
                </c:pt>
                <c:pt idx="2218">
                  <c:v>41635</c:v>
                </c:pt>
                <c:pt idx="2219">
                  <c:v>41638</c:v>
                </c:pt>
                <c:pt idx="2220">
                  <c:v>41639</c:v>
                </c:pt>
                <c:pt idx="2221">
                  <c:v>41641</c:v>
                </c:pt>
                <c:pt idx="2222">
                  <c:v>41642</c:v>
                </c:pt>
                <c:pt idx="2223">
                  <c:v>41645</c:v>
                </c:pt>
                <c:pt idx="2224">
                  <c:v>41646</c:v>
                </c:pt>
                <c:pt idx="2225">
                  <c:v>41647</c:v>
                </c:pt>
                <c:pt idx="2226">
                  <c:v>41648</c:v>
                </c:pt>
                <c:pt idx="2227">
                  <c:v>41649</c:v>
                </c:pt>
                <c:pt idx="2228">
                  <c:v>41652</c:v>
                </c:pt>
                <c:pt idx="2229">
                  <c:v>41653</c:v>
                </c:pt>
                <c:pt idx="2230">
                  <c:v>41654</c:v>
                </c:pt>
                <c:pt idx="2231">
                  <c:v>41655</c:v>
                </c:pt>
                <c:pt idx="2232">
                  <c:v>41656</c:v>
                </c:pt>
                <c:pt idx="2233">
                  <c:v>41660</c:v>
                </c:pt>
                <c:pt idx="2234">
                  <c:v>41661</c:v>
                </c:pt>
                <c:pt idx="2235">
                  <c:v>41662</c:v>
                </c:pt>
                <c:pt idx="2236">
                  <c:v>41663</c:v>
                </c:pt>
                <c:pt idx="2237">
                  <c:v>41666</c:v>
                </c:pt>
                <c:pt idx="2238">
                  <c:v>41667</c:v>
                </c:pt>
                <c:pt idx="2239">
                  <c:v>41668</c:v>
                </c:pt>
                <c:pt idx="2240">
                  <c:v>41669</c:v>
                </c:pt>
                <c:pt idx="2241">
                  <c:v>41670</c:v>
                </c:pt>
                <c:pt idx="2242">
                  <c:v>41673</c:v>
                </c:pt>
                <c:pt idx="2243">
                  <c:v>41674</c:v>
                </c:pt>
                <c:pt idx="2244">
                  <c:v>41675</c:v>
                </c:pt>
                <c:pt idx="2245">
                  <c:v>41676</c:v>
                </c:pt>
                <c:pt idx="2246">
                  <c:v>41677</c:v>
                </c:pt>
                <c:pt idx="2247">
                  <c:v>41680</c:v>
                </c:pt>
                <c:pt idx="2248">
                  <c:v>41681</c:v>
                </c:pt>
                <c:pt idx="2249">
                  <c:v>41682</c:v>
                </c:pt>
                <c:pt idx="2250">
                  <c:v>41683</c:v>
                </c:pt>
                <c:pt idx="2251">
                  <c:v>41684</c:v>
                </c:pt>
                <c:pt idx="2252">
                  <c:v>41688</c:v>
                </c:pt>
                <c:pt idx="2253">
                  <c:v>41689</c:v>
                </c:pt>
                <c:pt idx="2254">
                  <c:v>41690</c:v>
                </c:pt>
                <c:pt idx="2255">
                  <c:v>41691</c:v>
                </c:pt>
                <c:pt idx="2256">
                  <c:v>41694</c:v>
                </c:pt>
                <c:pt idx="2257">
                  <c:v>41695</c:v>
                </c:pt>
                <c:pt idx="2258">
                  <c:v>41696</c:v>
                </c:pt>
                <c:pt idx="2259">
                  <c:v>41697</c:v>
                </c:pt>
                <c:pt idx="2260">
                  <c:v>41698</c:v>
                </c:pt>
                <c:pt idx="2261">
                  <c:v>41701</c:v>
                </c:pt>
                <c:pt idx="2262">
                  <c:v>41702</c:v>
                </c:pt>
                <c:pt idx="2263">
                  <c:v>41703</c:v>
                </c:pt>
                <c:pt idx="2264">
                  <c:v>41704</c:v>
                </c:pt>
                <c:pt idx="2265">
                  <c:v>41705</c:v>
                </c:pt>
                <c:pt idx="2266">
                  <c:v>41708</c:v>
                </c:pt>
                <c:pt idx="2267">
                  <c:v>41709</c:v>
                </c:pt>
                <c:pt idx="2268">
                  <c:v>41710</c:v>
                </c:pt>
                <c:pt idx="2269">
                  <c:v>41711</c:v>
                </c:pt>
                <c:pt idx="2270">
                  <c:v>41712</c:v>
                </c:pt>
                <c:pt idx="2271">
                  <c:v>41715</c:v>
                </c:pt>
                <c:pt idx="2272">
                  <c:v>41716</c:v>
                </c:pt>
                <c:pt idx="2273">
                  <c:v>41717</c:v>
                </c:pt>
                <c:pt idx="2274">
                  <c:v>41718</c:v>
                </c:pt>
                <c:pt idx="2275">
                  <c:v>41719</c:v>
                </c:pt>
                <c:pt idx="2276">
                  <c:v>41722</c:v>
                </c:pt>
                <c:pt idx="2277">
                  <c:v>41723</c:v>
                </c:pt>
                <c:pt idx="2278">
                  <c:v>41724</c:v>
                </c:pt>
                <c:pt idx="2279">
                  <c:v>41725</c:v>
                </c:pt>
                <c:pt idx="2280">
                  <c:v>41726</c:v>
                </c:pt>
                <c:pt idx="2281">
                  <c:v>41729</c:v>
                </c:pt>
                <c:pt idx="2282">
                  <c:v>41730</c:v>
                </c:pt>
                <c:pt idx="2283">
                  <c:v>41731</c:v>
                </c:pt>
                <c:pt idx="2284">
                  <c:v>41732</c:v>
                </c:pt>
                <c:pt idx="2285">
                  <c:v>41733</c:v>
                </c:pt>
                <c:pt idx="2286">
                  <c:v>41736</c:v>
                </c:pt>
                <c:pt idx="2287">
                  <c:v>41737</c:v>
                </c:pt>
                <c:pt idx="2288">
                  <c:v>41738</c:v>
                </c:pt>
                <c:pt idx="2289">
                  <c:v>41739</c:v>
                </c:pt>
                <c:pt idx="2290">
                  <c:v>41740</c:v>
                </c:pt>
                <c:pt idx="2291">
                  <c:v>41743</c:v>
                </c:pt>
                <c:pt idx="2292">
                  <c:v>41744</c:v>
                </c:pt>
                <c:pt idx="2293">
                  <c:v>41745</c:v>
                </c:pt>
                <c:pt idx="2294">
                  <c:v>41746</c:v>
                </c:pt>
                <c:pt idx="2295">
                  <c:v>41750</c:v>
                </c:pt>
                <c:pt idx="2296">
                  <c:v>41751</c:v>
                </c:pt>
                <c:pt idx="2297">
                  <c:v>41752</c:v>
                </c:pt>
                <c:pt idx="2298">
                  <c:v>41753</c:v>
                </c:pt>
                <c:pt idx="2299">
                  <c:v>41754</c:v>
                </c:pt>
                <c:pt idx="2300">
                  <c:v>41757</c:v>
                </c:pt>
                <c:pt idx="2301">
                  <c:v>41758</c:v>
                </c:pt>
                <c:pt idx="2302">
                  <c:v>41759</c:v>
                </c:pt>
                <c:pt idx="2303">
                  <c:v>41760</c:v>
                </c:pt>
                <c:pt idx="2304">
                  <c:v>41761</c:v>
                </c:pt>
                <c:pt idx="2305">
                  <c:v>41764</c:v>
                </c:pt>
                <c:pt idx="2306">
                  <c:v>41765</c:v>
                </c:pt>
                <c:pt idx="2307">
                  <c:v>41766</c:v>
                </c:pt>
                <c:pt idx="2308">
                  <c:v>41767</c:v>
                </c:pt>
                <c:pt idx="2309">
                  <c:v>41768</c:v>
                </c:pt>
                <c:pt idx="2310">
                  <c:v>41771</c:v>
                </c:pt>
                <c:pt idx="2311">
                  <c:v>41772</c:v>
                </c:pt>
                <c:pt idx="2312">
                  <c:v>41773</c:v>
                </c:pt>
                <c:pt idx="2313">
                  <c:v>41774</c:v>
                </c:pt>
                <c:pt idx="2314">
                  <c:v>41775</c:v>
                </c:pt>
                <c:pt idx="2315">
                  <c:v>41778</c:v>
                </c:pt>
                <c:pt idx="2316">
                  <c:v>41779</c:v>
                </c:pt>
                <c:pt idx="2317">
                  <c:v>41780</c:v>
                </c:pt>
                <c:pt idx="2318">
                  <c:v>41781</c:v>
                </c:pt>
                <c:pt idx="2319">
                  <c:v>41782</c:v>
                </c:pt>
                <c:pt idx="2320">
                  <c:v>41786</c:v>
                </c:pt>
                <c:pt idx="2321">
                  <c:v>41787</c:v>
                </c:pt>
                <c:pt idx="2322">
                  <c:v>41788</c:v>
                </c:pt>
                <c:pt idx="2323">
                  <c:v>41789</c:v>
                </c:pt>
                <c:pt idx="2324">
                  <c:v>41792</c:v>
                </c:pt>
                <c:pt idx="2325">
                  <c:v>41793</c:v>
                </c:pt>
                <c:pt idx="2326">
                  <c:v>41794</c:v>
                </c:pt>
                <c:pt idx="2327">
                  <c:v>41795</c:v>
                </c:pt>
                <c:pt idx="2328">
                  <c:v>41796</c:v>
                </c:pt>
                <c:pt idx="2329">
                  <c:v>41799</c:v>
                </c:pt>
                <c:pt idx="2330">
                  <c:v>41800</c:v>
                </c:pt>
                <c:pt idx="2331">
                  <c:v>41801</c:v>
                </c:pt>
                <c:pt idx="2332">
                  <c:v>41802</c:v>
                </c:pt>
                <c:pt idx="2333">
                  <c:v>41806</c:v>
                </c:pt>
                <c:pt idx="2334">
                  <c:v>41807</c:v>
                </c:pt>
                <c:pt idx="2335">
                  <c:v>41808</c:v>
                </c:pt>
                <c:pt idx="2336">
                  <c:v>41809</c:v>
                </c:pt>
                <c:pt idx="2337">
                  <c:v>41810</c:v>
                </c:pt>
                <c:pt idx="2338">
                  <c:v>41813</c:v>
                </c:pt>
                <c:pt idx="2339">
                  <c:v>41814</c:v>
                </c:pt>
                <c:pt idx="2340">
                  <c:v>41815</c:v>
                </c:pt>
                <c:pt idx="2341">
                  <c:v>41816</c:v>
                </c:pt>
                <c:pt idx="2342">
                  <c:v>41817</c:v>
                </c:pt>
                <c:pt idx="2343">
                  <c:v>41820</c:v>
                </c:pt>
                <c:pt idx="2344">
                  <c:v>41821</c:v>
                </c:pt>
                <c:pt idx="2345">
                  <c:v>41822</c:v>
                </c:pt>
                <c:pt idx="2346">
                  <c:v>41823</c:v>
                </c:pt>
                <c:pt idx="2347">
                  <c:v>41827</c:v>
                </c:pt>
                <c:pt idx="2348">
                  <c:v>41828</c:v>
                </c:pt>
                <c:pt idx="2349">
                  <c:v>41829</c:v>
                </c:pt>
                <c:pt idx="2350">
                  <c:v>41830</c:v>
                </c:pt>
                <c:pt idx="2351">
                  <c:v>41831</c:v>
                </c:pt>
                <c:pt idx="2352">
                  <c:v>41834</c:v>
                </c:pt>
                <c:pt idx="2353">
                  <c:v>41835</c:v>
                </c:pt>
                <c:pt idx="2354">
                  <c:v>41836</c:v>
                </c:pt>
                <c:pt idx="2355">
                  <c:v>41837</c:v>
                </c:pt>
                <c:pt idx="2356">
                  <c:v>41838</c:v>
                </c:pt>
                <c:pt idx="2357">
                  <c:v>41841</c:v>
                </c:pt>
                <c:pt idx="2358">
                  <c:v>41842</c:v>
                </c:pt>
                <c:pt idx="2359">
                  <c:v>41843</c:v>
                </c:pt>
                <c:pt idx="2360">
                  <c:v>41844</c:v>
                </c:pt>
                <c:pt idx="2361">
                  <c:v>41845</c:v>
                </c:pt>
                <c:pt idx="2362">
                  <c:v>41848</c:v>
                </c:pt>
                <c:pt idx="2363">
                  <c:v>41848</c:v>
                </c:pt>
                <c:pt idx="2364">
                  <c:v>41849</c:v>
                </c:pt>
                <c:pt idx="2365">
                  <c:v>41850</c:v>
                </c:pt>
                <c:pt idx="2366">
                  <c:v>41851</c:v>
                </c:pt>
                <c:pt idx="2367">
                  <c:v>41852</c:v>
                </c:pt>
                <c:pt idx="2368">
                  <c:v>41855</c:v>
                </c:pt>
                <c:pt idx="2369">
                  <c:v>41856</c:v>
                </c:pt>
                <c:pt idx="2370">
                  <c:v>41857</c:v>
                </c:pt>
                <c:pt idx="2371">
                  <c:v>41858</c:v>
                </c:pt>
                <c:pt idx="2372">
                  <c:v>41859</c:v>
                </c:pt>
                <c:pt idx="2373">
                  <c:v>41862</c:v>
                </c:pt>
                <c:pt idx="2374">
                  <c:v>41863</c:v>
                </c:pt>
                <c:pt idx="2375">
                  <c:v>41864</c:v>
                </c:pt>
                <c:pt idx="2376">
                  <c:v>41865</c:v>
                </c:pt>
                <c:pt idx="2377">
                  <c:v>41866</c:v>
                </c:pt>
                <c:pt idx="2378">
                  <c:v>41869</c:v>
                </c:pt>
                <c:pt idx="2379">
                  <c:v>41870</c:v>
                </c:pt>
                <c:pt idx="2380">
                  <c:v>41871</c:v>
                </c:pt>
                <c:pt idx="2381">
                  <c:v>41872</c:v>
                </c:pt>
                <c:pt idx="2382">
                  <c:v>41873</c:v>
                </c:pt>
                <c:pt idx="2383">
                  <c:v>41876</c:v>
                </c:pt>
                <c:pt idx="2384">
                  <c:v>41877</c:v>
                </c:pt>
                <c:pt idx="2385">
                  <c:v>41878</c:v>
                </c:pt>
                <c:pt idx="2386">
                  <c:v>41879</c:v>
                </c:pt>
                <c:pt idx="2387">
                  <c:v>41880</c:v>
                </c:pt>
                <c:pt idx="2388">
                  <c:v>41884</c:v>
                </c:pt>
                <c:pt idx="2389">
                  <c:v>41885</c:v>
                </c:pt>
                <c:pt idx="2390">
                  <c:v>41886</c:v>
                </c:pt>
                <c:pt idx="2391">
                  <c:v>41887</c:v>
                </c:pt>
                <c:pt idx="2392">
                  <c:v>41890</c:v>
                </c:pt>
                <c:pt idx="2393">
                  <c:v>41891</c:v>
                </c:pt>
                <c:pt idx="2394">
                  <c:v>41892</c:v>
                </c:pt>
                <c:pt idx="2395">
                  <c:v>41893</c:v>
                </c:pt>
                <c:pt idx="2396">
                  <c:v>41894</c:v>
                </c:pt>
                <c:pt idx="2397">
                  <c:v>41897</c:v>
                </c:pt>
                <c:pt idx="2398">
                  <c:v>41898</c:v>
                </c:pt>
                <c:pt idx="2399">
                  <c:v>41899</c:v>
                </c:pt>
                <c:pt idx="2400">
                  <c:v>41900</c:v>
                </c:pt>
                <c:pt idx="2401">
                  <c:v>41901</c:v>
                </c:pt>
                <c:pt idx="2402">
                  <c:v>41904</c:v>
                </c:pt>
                <c:pt idx="2403">
                  <c:v>41905</c:v>
                </c:pt>
                <c:pt idx="2404">
                  <c:v>41906</c:v>
                </c:pt>
                <c:pt idx="2405">
                  <c:v>41907</c:v>
                </c:pt>
                <c:pt idx="2406">
                  <c:v>41908</c:v>
                </c:pt>
                <c:pt idx="2407">
                  <c:v>41911</c:v>
                </c:pt>
                <c:pt idx="2408">
                  <c:v>41912</c:v>
                </c:pt>
                <c:pt idx="2409">
                  <c:v>41913</c:v>
                </c:pt>
                <c:pt idx="2410">
                  <c:v>41914</c:v>
                </c:pt>
                <c:pt idx="2411">
                  <c:v>41915</c:v>
                </c:pt>
                <c:pt idx="2412">
                  <c:v>41918</c:v>
                </c:pt>
                <c:pt idx="2413">
                  <c:v>41919</c:v>
                </c:pt>
                <c:pt idx="2414">
                  <c:v>41920</c:v>
                </c:pt>
                <c:pt idx="2415">
                  <c:v>41921</c:v>
                </c:pt>
                <c:pt idx="2416">
                  <c:v>41922</c:v>
                </c:pt>
                <c:pt idx="2417">
                  <c:v>41926</c:v>
                </c:pt>
                <c:pt idx="2418">
                  <c:v>41927</c:v>
                </c:pt>
                <c:pt idx="2419">
                  <c:v>41928</c:v>
                </c:pt>
                <c:pt idx="2420">
                  <c:v>41929</c:v>
                </c:pt>
                <c:pt idx="2421">
                  <c:v>41932</c:v>
                </c:pt>
                <c:pt idx="2422">
                  <c:v>41933</c:v>
                </c:pt>
                <c:pt idx="2423">
                  <c:v>41934</c:v>
                </c:pt>
                <c:pt idx="2424">
                  <c:v>41935</c:v>
                </c:pt>
                <c:pt idx="2425">
                  <c:v>41936</c:v>
                </c:pt>
                <c:pt idx="2426">
                  <c:v>41939</c:v>
                </c:pt>
                <c:pt idx="2427">
                  <c:v>41940</c:v>
                </c:pt>
                <c:pt idx="2428">
                  <c:v>41941</c:v>
                </c:pt>
                <c:pt idx="2429">
                  <c:v>41942</c:v>
                </c:pt>
                <c:pt idx="2430">
                  <c:v>41943</c:v>
                </c:pt>
                <c:pt idx="2431">
                  <c:v>41946</c:v>
                </c:pt>
                <c:pt idx="2432">
                  <c:v>41947</c:v>
                </c:pt>
                <c:pt idx="2433">
                  <c:v>41948</c:v>
                </c:pt>
                <c:pt idx="2434">
                  <c:v>41949</c:v>
                </c:pt>
                <c:pt idx="2435">
                  <c:v>41950</c:v>
                </c:pt>
                <c:pt idx="2436">
                  <c:v>41953</c:v>
                </c:pt>
                <c:pt idx="2437">
                  <c:v>41955</c:v>
                </c:pt>
                <c:pt idx="2438">
                  <c:v>41956</c:v>
                </c:pt>
                <c:pt idx="2439">
                  <c:v>41957</c:v>
                </c:pt>
                <c:pt idx="2440">
                  <c:v>41960</c:v>
                </c:pt>
                <c:pt idx="2441">
                  <c:v>41961</c:v>
                </c:pt>
                <c:pt idx="2442">
                  <c:v>41962</c:v>
                </c:pt>
                <c:pt idx="2443">
                  <c:v>41963</c:v>
                </c:pt>
                <c:pt idx="2444">
                  <c:v>41964</c:v>
                </c:pt>
                <c:pt idx="2445">
                  <c:v>41967</c:v>
                </c:pt>
                <c:pt idx="2446">
                  <c:v>41968</c:v>
                </c:pt>
                <c:pt idx="2447">
                  <c:v>41969</c:v>
                </c:pt>
                <c:pt idx="2448">
                  <c:v>41971</c:v>
                </c:pt>
                <c:pt idx="2449">
                  <c:v>41974</c:v>
                </c:pt>
                <c:pt idx="2450">
                  <c:v>41975</c:v>
                </c:pt>
                <c:pt idx="2451">
                  <c:v>41976</c:v>
                </c:pt>
                <c:pt idx="2452">
                  <c:v>41977</c:v>
                </c:pt>
                <c:pt idx="2453">
                  <c:v>41978</c:v>
                </c:pt>
                <c:pt idx="2454">
                  <c:v>41981</c:v>
                </c:pt>
                <c:pt idx="2455">
                  <c:v>41982</c:v>
                </c:pt>
                <c:pt idx="2456">
                  <c:v>41983</c:v>
                </c:pt>
                <c:pt idx="2457">
                  <c:v>41984</c:v>
                </c:pt>
                <c:pt idx="2458">
                  <c:v>41985</c:v>
                </c:pt>
                <c:pt idx="2459">
                  <c:v>41988</c:v>
                </c:pt>
                <c:pt idx="2460">
                  <c:v>41989</c:v>
                </c:pt>
                <c:pt idx="2461">
                  <c:v>41990</c:v>
                </c:pt>
                <c:pt idx="2462">
                  <c:v>41991</c:v>
                </c:pt>
                <c:pt idx="2463">
                  <c:v>41992</c:v>
                </c:pt>
                <c:pt idx="2464">
                  <c:v>41995</c:v>
                </c:pt>
                <c:pt idx="2465">
                  <c:v>41996</c:v>
                </c:pt>
                <c:pt idx="2466">
                  <c:v>41997</c:v>
                </c:pt>
                <c:pt idx="2467">
                  <c:v>41999</c:v>
                </c:pt>
                <c:pt idx="2468">
                  <c:v>42002</c:v>
                </c:pt>
                <c:pt idx="2469">
                  <c:v>42003</c:v>
                </c:pt>
                <c:pt idx="2470">
                  <c:v>42004</c:v>
                </c:pt>
                <c:pt idx="2471">
                  <c:v>42006</c:v>
                </c:pt>
                <c:pt idx="2472">
                  <c:v>42009</c:v>
                </c:pt>
                <c:pt idx="2473">
                  <c:v>42010</c:v>
                </c:pt>
                <c:pt idx="2474">
                  <c:v>42011</c:v>
                </c:pt>
                <c:pt idx="2475">
                  <c:v>42012</c:v>
                </c:pt>
                <c:pt idx="2476">
                  <c:v>42013</c:v>
                </c:pt>
                <c:pt idx="2477">
                  <c:v>42016</c:v>
                </c:pt>
                <c:pt idx="2478">
                  <c:v>42017</c:v>
                </c:pt>
                <c:pt idx="2479">
                  <c:v>42018</c:v>
                </c:pt>
                <c:pt idx="2480">
                  <c:v>42019</c:v>
                </c:pt>
                <c:pt idx="2481">
                  <c:v>42020</c:v>
                </c:pt>
                <c:pt idx="2482">
                  <c:v>42024</c:v>
                </c:pt>
                <c:pt idx="2483">
                  <c:v>42025</c:v>
                </c:pt>
                <c:pt idx="2484">
                  <c:v>42026</c:v>
                </c:pt>
                <c:pt idx="2485">
                  <c:v>42027</c:v>
                </c:pt>
                <c:pt idx="2486">
                  <c:v>42030</c:v>
                </c:pt>
                <c:pt idx="2487">
                  <c:v>42031</c:v>
                </c:pt>
                <c:pt idx="2488">
                  <c:v>42032</c:v>
                </c:pt>
                <c:pt idx="2489">
                  <c:v>42033</c:v>
                </c:pt>
                <c:pt idx="2490">
                  <c:v>42034</c:v>
                </c:pt>
                <c:pt idx="2491">
                  <c:v>42037</c:v>
                </c:pt>
                <c:pt idx="2492">
                  <c:v>42038</c:v>
                </c:pt>
                <c:pt idx="2493">
                  <c:v>42039</c:v>
                </c:pt>
                <c:pt idx="2494">
                  <c:v>42040</c:v>
                </c:pt>
                <c:pt idx="2495">
                  <c:v>42041</c:v>
                </c:pt>
                <c:pt idx="2496">
                  <c:v>42044</c:v>
                </c:pt>
                <c:pt idx="2497">
                  <c:v>42045</c:v>
                </c:pt>
                <c:pt idx="2498">
                  <c:v>42046</c:v>
                </c:pt>
                <c:pt idx="2499">
                  <c:v>42047</c:v>
                </c:pt>
                <c:pt idx="2500">
                  <c:v>42048</c:v>
                </c:pt>
                <c:pt idx="2501">
                  <c:v>42052</c:v>
                </c:pt>
                <c:pt idx="2502">
                  <c:v>42053</c:v>
                </c:pt>
                <c:pt idx="2503">
                  <c:v>42054</c:v>
                </c:pt>
                <c:pt idx="2504">
                  <c:v>42055</c:v>
                </c:pt>
                <c:pt idx="2505">
                  <c:v>42058</c:v>
                </c:pt>
                <c:pt idx="2506">
                  <c:v>42059</c:v>
                </c:pt>
                <c:pt idx="2507">
                  <c:v>42060</c:v>
                </c:pt>
                <c:pt idx="2508">
                  <c:v>42061</c:v>
                </c:pt>
                <c:pt idx="2509">
                  <c:v>42062</c:v>
                </c:pt>
                <c:pt idx="2510">
                  <c:v>42065</c:v>
                </c:pt>
                <c:pt idx="2511">
                  <c:v>42066</c:v>
                </c:pt>
                <c:pt idx="2512">
                  <c:v>42067</c:v>
                </c:pt>
                <c:pt idx="2513">
                  <c:v>42068</c:v>
                </c:pt>
                <c:pt idx="2514">
                  <c:v>42069</c:v>
                </c:pt>
                <c:pt idx="2515">
                  <c:v>42072</c:v>
                </c:pt>
                <c:pt idx="2516">
                  <c:v>42073</c:v>
                </c:pt>
                <c:pt idx="2517">
                  <c:v>42074</c:v>
                </c:pt>
                <c:pt idx="2518">
                  <c:v>42075</c:v>
                </c:pt>
                <c:pt idx="2519">
                  <c:v>42076</c:v>
                </c:pt>
                <c:pt idx="2520">
                  <c:v>42079</c:v>
                </c:pt>
                <c:pt idx="2521">
                  <c:v>42080</c:v>
                </c:pt>
                <c:pt idx="2522">
                  <c:v>42081</c:v>
                </c:pt>
                <c:pt idx="2523">
                  <c:v>42082</c:v>
                </c:pt>
                <c:pt idx="2524">
                  <c:v>42083</c:v>
                </c:pt>
                <c:pt idx="2525">
                  <c:v>42086</c:v>
                </c:pt>
                <c:pt idx="2526">
                  <c:v>42087</c:v>
                </c:pt>
                <c:pt idx="2527">
                  <c:v>42088</c:v>
                </c:pt>
                <c:pt idx="2528">
                  <c:v>42089</c:v>
                </c:pt>
                <c:pt idx="2529">
                  <c:v>42090</c:v>
                </c:pt>
                <c:pt idx="2530">
                  <c:v>42093</c:v>
                </c:pt>
                <c:pt idx="2531">
                  <c:v>42094</c:v>
                </c:pt>
                <c:pt idx="2532">
                  <c:v>42095</c:v>
                </c:pt>
                <c:pt idx="2533">
                  <c:v>42096</c:v>
                </c:pt>
                <c:pt idx="2534">
                  <c:v>42100</c:v>
                </c:pt>
                <c:pt idx="2535">
                  <c:v>42101</c:v>
                </c:pt>
                <c:pt idx="2536">
                  <c:v>42102</c:v>
                </c:pt>
                <c:pt idx="2537">
                  <c:v>42103</c:v>
                </c:pt>
                <c:pt idx="2538">
                  <c:v>42104</c:v>
                </c:pt>
                <c:pt idx="2539">
                  <c:v>42107</c:v>
                </c:pt>
                <c:pt idx="2540">
                  <c:v>42108</c:v>
                </c:pt>
                <c:pt idx="2541">
                  <c:v>42109</c:v>
                </c:pt>
                <c:pt idx="2542">
                  <c:v>42110</c:v>
                </c:pt>
                <c:pt idx="2543">
                  <c:v>42111</c:v>
                </c:pt>
                <c:pt idx="2544">
                  <c:v>42114</c:v>
                </c:pt>
                <c:pt idx="2545">
                  <c:v>42115</c:v>
                </c:pt>
                <c:pt idx="2546">
                  <c:v>42116</c:v>
                </c:pt>
                <c:pt idx="2547">
                  <c:v>42118</c:v>
                </c:pt>
                <c:pt idx="2548">
                  <c:v>42121</c:v>
                </c:pt>
                <c:pt idx="2549">
                  <c:v>42122</c:v>
                </c:pt>
                <c:pt idx="2550">
                  <c:v>42123</c:v>
                </c:pt>
                <c:pt idx="2551">
                  <c:v>42124</c:v>
                </c:pt>
                <c:pt idx="2552">
                  <c:v>42125</c:v>
                </c:pt>
                <c:pt idx="2553">
                  <c:v>42128</c:v>
                </c:pt>
                <c:pt idx="2554">
                  <c:v>42129</c:v>
                </c:pt>
                <c:pt idx="2555">
                  <c:v>42130</c:v>
                </c:pt>
                <c:pt idx="2556">
                  <c:v>42131</c:v>
                </c:pt>
                <c:pt idx="2557">
                  <c:v>42132</c:v>
                </c:pt>
                <c:pt idx="2558">
                  <c:v>42135</c:v>
                </c:pt>
                <c:pt idx="2559">
                  <c:v>42137</c:v>
                </c:pt>
                <c:pt idx="2560">
                  <c:v>42138</c:v>
                </c:pt>
                <c:pt idx="2561">
                  <c:v>42139</c:v>
                </c:pt>
              </c:numCache>
            </c:numRef>
          </c:cat>
          <c:val>
            <c:numRef>
              <c:f>Sheet1!$B$2:$B$2563</c:f>
              <c:numCache>
                <c:formatCode>0.00%</c:formatCode>
                <c:ptCount val="2562"/>
                <c:pt idx="0">
                  <c:v>4.2900000000000001E-2</c:v>
                </c:pt>
                <c:pt idx="1">
                  <c:v>4.2900000000000001E-2</c:v>
                </c:pt>
                <c:pt idx="2">
                  <c:v>4.2800000000000005E-2</c:v>
                </c:pt>
                <c:pt idx="3">
                  <c:v>4.2800000000000005E-2</c:v>
                </c:pt>
                <c:pt idx="4">
                  <c:v>4.2800000000000005E-2</c:v>
                </c:pt>
                <c:pt idx="5">
                  <c:v>4.2800000000000005E-2</c:v>
                </c:pt>
                <c:pt idx="6">
                  <c:v>4.2599999999999999E-2</c:v>
                </c:pt>
                <c:pt idx="7">
                  <c:v>4.2500000000000003E-2</c:v>
                </c:pt>
                <c:pt idx="8">
                  <c:v>4.2500000000000003E-2</c:v>
                </c:pt>
                <c:pt idx="9">
                  <c:v>4.2800000000000005E-2</c:v>
                </c:pt>
                <c:pt idx="10">
                  <c:v>4.2999999999999997E-2</c:v>
                </c:pt>
                <c:pt idx="11">
                  <c:v>4.2900000000000001E-2</c:v>
                </c:pt>
                <c:pt idx="12">
                  <c:v>4.2699999999999995E-2</c:v>
                </c:pt>
                <c:pt idx="13">
                  <c:v>4.2900000000000001E-2</c:v>
                </c:pt>
                <c:pt idx="14">
                  <c:v>4.2699999999999995E-2</c:v>
                </c:pt>
                <c:pt idx="15">
                  <c:v>4.2500000000000003E-2</c:v>
                </c:pt>
                <c:pt idx="16">
                  <c:v>4.2599999999999999E-2</c:v>
                </c:pt>
                <c:pt idx="17">
                  <c:v>4.2599999999999999E-2</c:v>
                </c:pt>
                <c:pt idx="18">
                  <c:v>4.2800000000000005E-2</c:v>
                </c:pt>
                <c:pt idx="19">
                  <c:v>4.2300000000000004E-2</c:v>
                </c:pt>
                <c:pt idx="20">
                  <c:v>4.2199999999999994E-2</c:v>
                </c:pt>
                <c:pt idx="21">
                  <c:v>4.1700000000000001E-2</c:v>
                </c:pt>
                <c:pt idx="22">
                  <c:v>4.1299999999999996E-2</c:v>
                </c:pt>
                <c:pt idx="23">
                  <c:v>4.1100000000000005E-2</c:v>
                </c:pt>
                <c:pt idx="24">
                  <c:v>4.1299999999999996E-2</c:v>
                </c:pt>
                <c:pt idx="25">
                  <c:v>4.1399999999999999E-2</c:v>
                </c:pt>
                <c:pt idx="26">
                  <c:v>4.1700000000000001E-2</c:v>
                </c:pt>
                <c:pt idx="27">
                  <c:v>4.1700000000000001E-2</c:v>
                </c:pt>
                <c:pt idx="28">
                  <c:v>4.1700000000000001E-2</c:v>
                </c:pt>
                <c:pt idx="29">
                  <c:v>4.1700000000000001E-2</c:v>
                </c:pt>
                <c:pt idx="30">
                  <c:v>4.1399999999999999E-2</c:v>
                </c:pt>
                <c:pt idx="31">
                  <c:v>4.1700000000000001E-2</c:v>
                </c:pt>
                <c:pt idx="32">
                  <c:v>4.2199999999999994E-2</c:v>
                </c:pt>
                <c:pt idx="33">
                  <c:v>4.2500000000000003E-2</c:v>
                </c:pt>
                <c:pt idx="34">
                  <c:v>4.2599999999999999E-2</c:v>
                </c:pt>
                <c:pt idx="35">
                  <c:v>4.2599999999999999E-2</c:v>
                </c:pt>
                <c:pt idx="36">
                  <c:v>4.2699999999999995E-2</c:v>
                </c:pt>
                <c:pt idx="37">
                  <c:v>4.2699999999999995E-2</c:v>
                </c:pt>
                <c:pt idx="38">
                  <c:v>4.2500000000000003E-2</c:v>
                </c:pt>
                <c:pt idx="39">
                  <c:v>4.2500000000000003E-2</c:v>
                </c:pt>
                <c:pt idx="40">
                  <c:v>4.2599999999999999E-2</c:v>
                </c:pt>
                <c:pt idx="41">
                  <c:v>4.2599999999999999E-2</c:v>
                </c:pt>
                <c:pt idx="42">
                  <c:v>4.2900000000000001E-2</c:v>
                </c:pt>
                <c:pt idx="43">
                  <c:v>4.2900000000000001E-2</c:v>
                </c:pt>
                <c:pt idx="44">
                  <c:v>4.2599999999999999E-2</c:v>
                </c:pt>
                <c:pt idx="45">
                  <c:v>4.2000000000000003E-2</c:v>
                </c:pt>
                <c:pt idx="46">
                  <c:v>4.1500000000000002E-2</c:v>
                </c:pt>
                <c:pt idx="47">
                  <c:v>4.1399999999999999E-2</c:v>
                </c:pt>
                <c:pt idx="48">
                  <c:v>4.07E-2</c:v>
                </c:pt>
                <c:pt idx="49">
                  <c:v>4.0199999999999993E-2</c:v>
                </c:pt>
                <c:pt idx="50">
                  <c:v>4.0500000000000001E-2</c:v>
                </c:pt>
                <c:pt idx="51">
                  <c:v>4.1299999999999996E-2</c:v>
                </c:pt>
                <c:pt idx="52">
                  <c:v>4.1299999999999996E-2</c:v>
                </c:pt>
                <c:pt idx="53">
                  <c:v>4.0800000000000003E-2</c:v>
                </c:pt>
                <c:pt idx="54">
                  <c:v>4.07E-2</c:v>
                </c:pt>
                <c:pt idx="55">
                  <c:v>4.07E-2</c:v>
                </c:pt>
                <c:pt idx="56">
                  <c:v>4.0300000000000002E-2</c:v>
                </c:pt>
                <c:pt idx="57">
                  <c:v>4.0399999999999998E-2</c:v>
                </c:pt>
                <c:pt idx="58">
                  <c:v>4.0099999999999997E-2</c:v>
                </c:pt>
                <c:pt idx="59">
                  <c:v>4.0300000000000002E-2</c:v>
                </c:pt>
                <c:pt idx="60">
                  <c:v>4.0500000000000001E-2</c:v>
                </c:pt>
                <c:pt idx="61">
                  <c:v>4.0199999999999993E-2</c:v>
                </c:pt>
                <c:pt idx="62">
                  <c:v>4.0199999999999993E-2</c:v>
                </c:pt>
                <c:pt idx="63">
                  <c:v>4.0099999999999997E-2</c:v>
                </c:pt>
                <c:pt idx="64">
                  <c:v>0.04</c:v>
                </c:pt>
                <c:pt idx="65">
                  <c:v>3.9900000000000005E-2</c:v>
                </c:pt>
                <c:pt idx="66">
                  <c:v>3.9900000000000005E-2</c:v>
                </c:pt>
                <c:pt idx="67">
                  <c:v>3.9599999999999996E-2</c:v>
                </c:pt>
                <c:pt idx="68">
                  <c:v>3.95E-2</c:v>
                </c:pt>
                <c:pt idx="69">
                  <c:v>3.9100000000000003E-2</c:v>
                </c:pt>
                <c:pt idx="70">
                  <c:v>3.8900000000000004E-2</c:v>
                </c:pt>
                <c:pt idx="71">
                  <c:v>3.8900000000000004E-2</c:v>
                </c:pt>
                <c:pt idx="72">
                  <c:v>3.9E-2</c:v>
                </c:pt>
                <c:pt idx="73">
                  <c:v>3.9199999999999999E-2</c:v>
                </c:pt>
                <c:pt idx="74">
                  <c:v>3.9300000000000002E-2</c:v>
                </c:pt>
                <c:pt idx="75">
                  <c:v>3.9699999999999999E-2</c:v>
                </c:pt>
                <c:pt idx="76">
                  <c:v>3.9599999999999996E-2</c:v>
                </c:pt>
                <c:pt idx="77">
                  <c:v>3.95E-2</c:v>
                </c:pt>
                <c:pt idx="78">
                  <c:v>0.04</c:v>
                </c:pt>
                <c:pt idx="79">
                  <c:v>4.0199999999999993E-2</c:v>
                </c:pt>
                <c:pt idx="80">
                  <c:v>4.0199999999999993E-2</c:v>
                </c:pt>
                <c:pt idx="81">
                  <c:v>4.0199999999999993E-2</c:v>
                </c:pt>
                <c:pt idx="82">
                  <c:v>4.0300000000000002E-2</c:v>
                </c:pt>
                <c:pt idx="83">
                  <c:v>4.0300000000000002E-2</c:v>
                </c:pt>
                <c:pt idx="84">
                  <c:v>4.0199999999999993E-2</c:v>
                </c:pt>
                <c:pt idx="85">
                  <c:v>4.0300000000000002E-2</c:v>
                </c:pt>
                <c:pt idx="86">
                  <c:v>4.0300000000000002E-2</c:v>
                </c:pt>
                <c:pt idx="87">
                  <c:v>4.0500000000000001E-2</c:v>
                </c:pt>
                <c:pt idx="88">
                  <c:v>4.07E-2</c:v>
                </c:pt>
                <c:pt idx="89">
                  <c:v>4.07E-2</c:v>
                </c:pt>
                <c:pt idx="90">
                  <c:v>4.07E-2</c:v>
                </c:pt>
                <c:pt idx="91">
                  <c:v>4.0599999999999997E-2</c:v>
                </c:pt>
                <c:pt idx="92">
                  <c:v>4.0300000000000002E-2</c:v>
                </c:pt>
                <c:pt idx="93">
                  <c:v>4.0500000000000001E-2</c:v>
                </c:pt>
                <c:pt idx="94">
                  <c:v>4.0500000000000001E-2</c:v>
                </c:pt>
                <c:pt idx="95">
                  <c:v>4.0500000000000001E-2</c:v>
                </c:pt>
                <c:pt idx="96">
                  <c:v>4.07E-2</c:v>
                </c:pt>
                <c:pt idx="97">
                  <c:v>4.1100000000000005E-2</c:v>
                </c:pt>
                <c:pt idx="98">
                  <c:v>4.1299999999999996E-2</c:v>
                </c:pt>
                <c:pt idx="99">
                  <c:v>4.1299999999999996E-2</c:v>
                </c:pt>
                <c:pt idx="100">
                  <c:v>4.1399999999999999E-2</c:v>
                </c:pt>
                <c:pt idx="101">
                  <c:v>4.1200000000000001E-2</c:v>
                </c:pt>
                <c:pt idx="102">
                  <c:v>4.1399999999999999E-2</c:v>
                </c:pt>
                <c:pt idx="103">
                  <c:v>4.1200000000000001E-2</c:v>
                </c:pt>
                <c:pt idx="104">
                  <c:v>4.1399999999999999E-2</c:v>
                </c:pt>
                <c:pt idx="105">
                  <c:v>4.1500000000000002E-2</c:v>
                </c:pt>
                <c:pt idx="106">
                  <c:v>4.1900000000000007E-2</c:v>
                </c:pt>
                <c:pt idx="107">
                  <c:v>4.1900000000000007E-2</c:v>
                </c:pt>
                <c:pt idx="108">
                  <c:v>4.2000000000000003E-2</c:v>
                </c:pt>
                <c:pt idx="109">
                  <c:v>4.2000000000000003E-2</c:v>
                </c:pt>
                <c:pt idx="110">
                  <c:v>4.1700000000000001E-2</c:v>
                </c:pt>
                <c:pt idx="111">
                  <c:v>4.1700000000000001E-2</c:v>
                </c:pt>
                <c:pt idx="112">
                  <c:v>4.1599999999999998E-2</c:v>
                </c:pt>
                <c:pt idx="113">
                  <c:v>4.1500000000000002E-2</c:v>
                </c:pt>
                <c:pt idx="114">
                  <c:v>4.1200000000000001E-2</c:v>
                </c:pt>
                <c:pt idx="115">
                  <c:v>4.0999999999999995E-2</c:v>
                </c:pt>
                <c:pt idx="116">
                  <c:v>4.0899999999999999E-2</c:v>
                </c:pt>
                <c:pt idx="117">
                  <c:v>4.1200000000000001E-2</c:v>
                </c:pt>
                <c:pt idx="118">
                  <c:v>4.1299999999999996E-2</c:v>
                </c:pt>
                <c:pt idx="119">
                  <c:v>4.1299999999999996E-2</c:v>
                </c:pt>
                <c:pt idx="120">
                  <c:v>4.0800000000000003E-2</c:v>
                </c:pt>
                <c:pt idx="121">
                  <c:v>4.0599999999999997E-2</c:v>
                </c:pt>
                <c:pt idx="122">
                  <c:v>4.0500000000000001E-2</c:v>
                </c:pt>
                <c:pt idx="123">
                  <c:v>4.0500000000000001E-2</c:v>
                </c:pt>
                <c:pt idx="124">
                  <c:v>4.0599999999999997E-2</c:v>
                </c:pt>
                <c:pt idx="125">
                  <c:v>4.0800000000000003E-2</c:v>
                </c:pt>
                <c:pt idx="126">
                  <c:v>4.0399999999999998E-2</c:v>
                </c:pt>
                <c:pt idx="127">
                  <c:v>4.0099999999999997E-2</c:v>
                </c:pt>
                <c:pt idx="128">
                  <c:v>3.95E-2</c:v>
                </c:pt>
                <c:pt idx="129">
                  <c:v>3.9699999999999999E-2</c:v>
                </c:pt>
                <c:pt idx="130">
                  <c:v>3.9699999999999999E-2</c:v>
                </c:pt>
                <c:pt idx="131">
                  <c:v>3.9599999999999996E-2</c:v>
                </c:pt>
                <c:pt idx="132">
                  <c:v>3.9599999999999996E-2</c:v>
                </c:pt>
                <c:pt idx="133">
                  <c:v>3.9599999999999996E-2</c:v>
                </c:pt>
                <c:pt idx="134">
                  <c:v>3.9599999999999996E-2</c:v>
                </c:pt>
                <c:pt idx="135">
                  <c:v>3.9599999999999996E-2</c:v>
                </c:pt>
                <c:pt idx="136">
                  <c:v>4.0099999999999997E-2</c:v>
                </c:pt>
                <c:pt idx="137">
                  <c:v>0.04</c:v>
                </c:pt>
                <c:pt idx="138">
                  <c:v>3.9900000000000005E-2</c:v>
                </c:pt>
                <c:pt idx="139">
                  <c:v>0.04</c:v>
                </c:pt>
                <c:pt idx="140">
                  <c:v>0.04</c:v>
                </c:pt>
                <c:pt idx="141">
                  <c:v>0.04</c:v>
                </c:pt>
                <c:pt idx="142">
                  <c:v>4.0099999999999997E-2</c:v>
                </c:pt>
                <c:pt idx="143">
                  <c:v>0.04</c:v>
                </c:pt>
                <c:pt idx="144">
                  <c:v>3.9900000000000005E-2</c:v>
                </c:pt>
                <c:pt idx="145">
                  <c:v>4.0399999999999998E-2</c:v>
                </c:pt>
                <c:pt idx="146">
                  <c:v>4.0599999999999997E-2</c:v>
                </c:pt>
                <c:pt idx="147">
                  <c:v>4.0599999999999997E-2</c:v>
                </c:pt>
                <c:pt idx="148">
                  <c:v>4.0800000000000003E-2</c:v>
                </c:pt>
                <c:pt idx="149">
                  <c:v>4.0899999999999999E-2</c:v>
                </c:pt>
                <c:pt idx="150">
                  <c:v>4.1100000000000005E-2</c:v>
                </c:pt>
                <c:pt idx="151">
                  <c:v>4.1200000000000001E-2</c:v>
                </c:pt>
                <c:pt idx="152">
                  <c:v>4.1200000000000001E-2</c:v>
                </c:pt>
                <c:pt idx="153">
                  <c:v>4.1299999999999996E-2</c:v>
                </c:pt>
                <c:pt idx="154">
                  <c:v>4.1299999999999996E-2</c:v>
                </c:pt>
                <c:pt idx="155">
                  <c:v>4.1399999999999999E-2</c:v>
                </c:pt>
                <c:pt idx="156">
                  <c:v>4.1599999999999998E-2</c:v>
                </c:pt>
                <c:pt idx="157">
                  <c:v>4.1900000000000007E-2</c:v>
                </c:pt>
                <c:pt idx="158">
                  <c:v>4.1700000000000001E-2</c:v>
                </c:pt>
                <c:pt idx="159">
                  <c:v>4.1700000000000001E-2</c:v>
                </c:pt>
                <c:pt idx="160">
                  <c:v>4.1700000000000001E-2</c:v>
                </c:pt>
                <c:pt idx="161">
                  <c:v>4.1900000000000007E-2</c:v>
                </c:pt>
                <c:pt idx="162">
                  <c:v>4.1799999999999997E-2</c:v>
                </c:pt>
                <c:pt idx="163">
                  <c:v>4.1399999999999999E-2</c:v>
                </c:pt>
                <c:pt idx="164">
                  <c:v>4.0999999999999995E-2</c:v>
                </c:pt>
                <c:pt idx="165">
                  <c:v>4.0999999999999995E-2</c:v>
                </c:pt>
                <c:pt idx="166">
                  <c:v>4.1100000000000005E-2</c:v>
                </c:pt>
                <c:pt idx="167">
                  <c:v>4.1100000000000005E-2</c:v>
                </c:pt>
                <c:pt idx="168">
                  <c:v>4.0899999999999999E-2</c:v>
                </c:pt>
                <c:pt idx="169">
                  <c:v>4.0999999999999995E-2</c:v>
                </c:pt>
                <c:pt idx="170">
                  <c:v>4.1200000000000001E-2</c:v>
                </c:pt>
                <c:pt idx="171">
                  <c:v>4.1299999999999996E-2</c:v>
                </c:pt>
                <c:pt idx="172">
                  <c:v>4.0999999999999995E-2</c:v>
                </c:pt>
                <c:pt idx="173">
                  <c:v>4.0999999999999995E-2</c:v>
                </c:pt>
                <c:pt idx="174">
                  <c:v>4.0999999999999995E-2</c:v>
                </c:pt>
                <c:pt idx="175">
                  <c:v>4.1200000000000001E-2</c:v>
                </c:pt>
                <c:pt idx="176">
                  <c:v>4.0899999999999999E-2</c:v>
                </c:pt>
                <c:pt idx="177">
                  <c:v>4.0899999999999999E-2</c:v>
                </c:pt>
                <c:pt idx="178">
                  <c:v>4.0899999999999999E-2</c:v>
                </c:pt>
                <c:pt idx="179">
                  <c:v>4.0999999999999995E-2</c:v>
                </c:pt>
                <c:pt idx="180">
                  <c:v>4.0999999999999995E-2</c:v>
                </c:pt>
                <c:pt idx="181">
                  <c:v>4.0999999999999995E-2</c:v>
                </c:pt>
                <c:pt idx="182">
                  <c:v>4.1200000000000001E-2</c:v>
                </c:pt>
                <c:pt idx="183">
                  <c:v>4.1299999999999996E-2</c:v>
                </c:pt>
                <c:pt idx="184">
                  <c:v>4.1299999999999996E-2</c:v>
                </c:pt>
                <c:pt idx="185">
                  <c:v>4.1599999999999998E-2</c:v>
                </c:pt>
                <c:pt idx="186">
                  <c:v>4.1900000000000007E-2</c:v>
                </c:pt>
                <c:pt idx="187">
                  <c:v>4.1900000000000007E-2</c:v>
                </c:pt>
                <c:pt idx="188">
                  <c:v>4.2099999999999999E-2</c:v>
                </c:pt>
                <c:pt idx="189">
                  <c:v>4.2300000000000004E-2</c:v>
                </c:pt>
                <c:pt idx="190">
                  <c:v>4.2300000000000004E-2</c:v>
                </c:pt>
                <c:pt idx="191">
                  <c:v>4.2300000000000004E-2</c:v>
                </c:pt>
                <c:pt idx="192">
                  <c:v>4.24E-2</c:v>
                </c:pt>
                <c:pt idx="193">
                  <c:v>4.24E-2</c:v>
                </c:pt>
                <c:pt idx="194">
                  <c:v>4.2500000000000003E-2</c:v>
                </c:pt>
                <c:pt idx="195">
                  <c:v>4.2900000000000001E-2</c:v>
                </c:pt>
                <c:pt idx="196">
                  <c:v>4.2800000000000005E-2</c:v>
                </c:pt>
                <c:pt idx="197">
                  <c:v>4.3099999999999999E-2</c:v>
                </c:pt>
                <c:pt idx="198">
                  <c:v>4.3200000000000002E-2</c:v>
                </c:pt>
                <c:pt idx="199">
                  <c:v>4.41E-2</c:v>
                </c:pt>
                <c:pt idx="200">
                  <c:v>4.4299999999999999E-2</c:v>
                </c:pt>
                <c:pt idx="201">
                  <c:v>4.4500000000000005E-2</c:v>
                </c:pt>
                <c:pt idx="202">
                  <c:v>4.5400000000000003E-2</c:v>
                </c:pt>
                <c:pt idx="203">
                  <c:v>4.5199999999999997E-2</c:v>
                </c:pt>
                <c:pt idx="204">
                  <c:v>4.5199999999999997E-2</c:v>
                </c:pt>
                <c:pt idx="205">
                  <c:v>4.4999999999999998E-2</c:v>
                </c:pt>
                <c:pt idx="206">
                  <c:v>4.4999999999999998E-2</c:v>
                </c:pt>
                <c:pt idx="207">
                  <c:v>4.4699999999999997E-2</c:v>
                </c:pt>
                <c:pt idx="208">
                  <c:v>4.4999999999999998E-2</c:v>
                </c:pt>
                <c:pt idx="209">
                  <c:v>4.53E-2</c:v>
                </c:pt>
                <c:pt idx="210">
                  <c:v>4.5199999999999997E-2</c:v>
                </c:pt>
                <c:pt idx="211">
                  <c:v>4.4900000000000002E-2</c:v>
                </c:pt>
                <c:pt idx="212">
                  <c:v>4.4900000000000002E-2</c:v>
                </c:pt>
                <c:pt idx="213">
                  <c:v>4.4699999999999997E-2</c:v>
                </c:pt>
                <c:pt idx="214">
                  <c:v>4.4800000000000006E-2</c:v>
                </c:pt>
                <c:pt idx="215">
                  <c:v>4.4400000000000002E-2</c:v>
                </c:pt>
                <c:pt idx="216">
                  <c:v>4.4199999999999996E-2</c:v>
                </c:pt>
                <c:pt idx="217">
                  <c:v>4.4400000000000002E-2</c:v>
                </c:pt>
                <c:pt idx="218">
                  <c:v>4.4900000000000002E-2</c:v>
                </c:pt>
                <c:pt idx="219">
                  <c:v>4.53E-2</c:v>
                </c:pt>
                <c:pt idx="220">
                  <c:v>4.4999999999999998E-2</c:v>
                </c:pt>
                <c:pt idx="221">
                  <c:v>4.4400000000000002E-2</c:v>
                </c:pt>
                <c:pt idx="222">
                  <c:v>4.4600000000000001E-2</c:v>
                </c:pt>
                <c:pt idx="223">
                  <c:v>4.4800000000000006E-2</c:v>
                </c:pt>
                <c:pt idx="224">
                  <c:v>4.4600000000000001E-2</c:v>
                </c:pt>
                <c:pt idx="225">
                  <c:v>4.4299999999999999E-2</c:v>
                </c:pt>
                <c:pt idx="226">
                  <c:v>4.4400000000000002E-2</c:v>
                </c:pt>
                <c:pt idx="227">
                  <c:v>4.4199999999999996E-2</c:v>
                </c:pt>
                <c:pt idx="228">
                  <c:v>4.4299999999999999E-2</c:v>
                </c:pt>
                <c:pt idx="229">
                  <c:v>4.4000000000000004E-2</c:v>
                </c:pt>
                <c:pt idx="230">
                  <c:v>4.41E-2</c:v>
                </c:pt>
                <c:pt idx="231">
                  <c:v>4.41E-2</c:v>
                </c:pt>
                <c:pt idx="232">
                  <c:v>4.41E-2</c:v>
                </c:pt>
                <c:pt idx="233">
                  <c:v>4.3799999999999999E-2</c:v>
                </c:pt>
                <c:pt idx="234">
                  <c:v>4.3700000000000003E-2</c:v>
                </c:pt>
                <c:pt idx="235">
                  <c:v>4.3700000000000003E-2</c:v>
                </c:pt>
                <c:pt idx="236">
                  <c:v>4.3700000000000003E-2</c:v>
                </c:pt>
                <c:pt idx="237">
                  <c:v>4.3700000000000003E-2</c:v>
                </c:pt>
                <c:pt idx="238">
                  <c:v>4.3799999999999999E-2</c:v>
                </c:pt>
                <c:pt idx="239">
                  <c:v>4.3799999999999999E-2</c:v>
                </c:pt>
                <c:pt idx="240">
                  <c:v>4.4299999999999999E-2</c:v>
                </c:pt>
                <c:pt idx="241">
                  <c:v>4.4400000000000002E-2</c:v>
                </c:pt>
                <c:pt idx="242">
                  <c:v>4.5100000000000001E-2</c:v>
                </c:pt>
                <c:pt idx="243">
                  <c:v>4.4999999999999998E-2</c:v>
                </c:pt>
                <c:pt idx="244">
                  <c:v>4.4999999999999998E-2</c:v>
                </c:pt>
                <c:pt idx="245">
                  <c:v>4.5100000000000001E-2</c:v>
                </c:pt>
                <c:pt idx="246">
                  <c:v>4.5499999999999999E-2</c:v>
                </c:pt>
                <c:pt idx="247">
                  <c:v>4.5899999999999996E-2</c:v>
                </c:pt>
                <c:pt idx="248">
                  <c:v>4.6900000000000004E-2</c:v>
                </c:pt>
                <c:pt idx="249">
                  <c:v>4.7300000000000002E-2</c:v>
                </c:pt>
                <c:pt idx="250">
                  <c:v>4.7300000000000002E-2</c:v>
                </c:pt>
                <c:pt idx="251">
                  <c:v>4.7199999999999999E-2</c:v>
                </c:pt>
                <c:pt idx="252">
                  <c:v>4.7400000000000005E-2</c:v>
                </c:pt>
                <c:pt idx="253">
                  <c:v>4.7599999999999996E-2</c:v>
                </c:pt>
                <c:pt idx="254">
                  <c:v>4.7800000000000002E-2</c:v>
                </c:pt>
                <c:pt idx="255">
                  <c:v>4.7699999999999992E-2</c:v>
                </c:pt>
                <c:pt idx="256">
                  <c:v>4.7199999999999999E-2</c:v>
                </c:pt>
                <c:pt idx="257">
                  <c:v>4.6600000000000003E-2</c:v>
                </c:pt>
                <c:pt idx="258">
                  <c:v>4.6199999999999998E-2</c:v>
                </c:pt>
                <c:pt idx="259">
                  <c:v>4.6199999999999998E-2</c:v>
                </c:pt>
                <c:pt idx="260">
                  <c:v>4.6199999999999998E-2</c:v>
                </c:pt>
                <c:pt idx="261">
                  <c:v>4.5700000000000005E-2</c:v>
                </c:pt>
                <c:pt idx="262">
                  <c:v>4.5100000000000001E-2</c:v>
                </c:pt>
                <c:pt idx="263">
                  <c:v>4.4000000000000004E-2</c:v>
                </c:pt>
                <c:pt idx="264">
                  <c:v>4.3299999999999998E-2</c:v>
                </c:pt>
                <c:pt idx="265">
                  <c:v>4.3400000000000001E-2</c:v>
                </c:pt>
                <c:pt idx="266">
                  <c:v>4.36E-2</c:v>
                </c:pt>
                <c:pt idx="267">
                  <c:v>4.4000000000000004E-2</c:v>
                </c:pt>
                <c:pt idx="268">
                  <c:v>4.4000000000000004E-2</c:v>
                </c:pt>
                <c:pt idx="269">
                  <c:v>4.4000000000000004E-2</c:v>
                </c:pt>
                <c:pt idx="270">
                  <c:v>4.4199999999999996E-2</c:v>
                </c:pt>
                <c:pt idx="271">
                  <c:v>4.4400000000000002E-2</c:v>
                </c:pt>
                <c:pt idx="272">
                  <c:v>4.53E-2</c:v>
                </c:pt>
                <c:pt idx="273">
                  <c:v>4.5199999999999997E-2</c:v>
                </c:pt>
                <c:pt idx="274">
                  <c:v>4.5100000000000001E-2</c:v>
                </c:pt>
                <c:pt idx="275">
                  <c:v>4.4600000000000001E-2</c:v>
                </c:pt>
                <c:pt idx="276">
                  <c:v>4.4699999999999997E-2</c:v>
                </c:pt>
                <c:pt idx="277">
                  <c:v>4.4400000000000002E-2</c:v>
                </c:pt>
                <c:pt idx="278">
                  <c:v>4.4400000000000002E-2</c:v>
                </c:pt>
                <c:pt idx="279">
                  <c:v>4.4199999999999996E-2</c:v>
                </c:pt>
                <c:pt idx="280">
                  <c:v>4.3799999999999999E-2</c:v>
                </c:pt>
                <c:pt idx="281">
                  <c:v>4.3799999999999999E-2</c:v>
                </c:pt>
                <c:pt idx="282">
                  <c:v>4.3700000000000003E-2</c:v>
                </c:pt>
                <c:pt idx="283">
                  <c:v>4.4299999999999999E-2</c:v>
                </c:pt>
                <c:pt idx="284">
                  <c:v>4.4299999999999999E-2</c:v>
                </c:pt>
                <c:pt idx="285">
                  <c:v>4.4299999999999999E-2</c:v>
                </c:pt>
                <c:pt idx="286">
                  <c:v>4.4400000000000002E-2</c:v>
                </c:pt>
                <c:pt idx="287">
                  <c:v>4.4400000000000002E-2</c:v>
                </c:pt>
                <c:pt idx="288">
                  <c:v>4.4400000000000002E-2</c:v>
                </c:pt>
                <c:pt idx="289">
                  <c:v>4.4199999999999996E-2</c:v>
                </c:pt>
                <c:pt idx="290">
                  <c:v>4.3700000000000003E-2</c:v>
                </c:pt>
                <c:pt idx="291">
                  <c:v>4.3400000000000001E-2</c:v>
                </c:pt>
                <c:pt idx="292">
                  <c:v>4.2800000000000005E-2</c:v>
                </c:pt>
                <c:pt idx="293">
                  <c:v>4.2800000000000005E-2</c:v>
                </c:pt>
                <c:pt idx="294">
                  <c:v>4.2900000000000001E-2</c:v>
                </c:pt>
                <c:pt idx="295">
                  <c:v>4.2699999999999995E-2</c:v>
                </c:pt>
                <c:pt idx="296">
                  <c:v>4.2900000000000001E-2</c:v>
                </c:pt>
                <c:pt idx="297">
                  <c:v>4.3200000000000002E-2</c:v>
                </c:pt>
                <c:pt idx="298">
                  <c:v>4.3200000000000002E-2</c:v>
                </c:pt>
                <c:pt idx="299">
                  <c:v>4.36E-2</c:v>
                </c:pt>
                <c:pt idx="300">
                  <c:v>4.4000000000000004E-2</c:v>
                </c:pt>
                <c:pt idx="301">
                  <c:v>4.3899999999999995E-2</c:v>
                </c:pt>
                <c:pt idx="302">
                  <c:v>4.3899999999999995E-2</c:v>
                </c:pt>
                <c:pt idx="303">
                  <c:v>4.41E-2</c:v>
                </c:pt>
                <c:pt idx="304">
                  <c:v>4.4900000000000002E-2</c:v>
                </c:pt>
                <c:pt idx="305">
                  <c:v>4.5199999999999997E-2</c:v>
                </c:pt>
                <c:pt idx="306">
                  <c:v>4.5499999999999999E-2</c:v>
                </c:pt>
                <c:pt idx="307">
                  <c:v>4.5499999999999999E-2</c:v>
                </c:pt>
                <c:pt idx="308">
                  <c:v>4.5499999999999999E-2</c:v>
                </c:pt>
                <c:pt idx="309">
                  <c:v>4.5499999999999999E-2</c:v>
                </c:pt>
                <c:pt idx="310">
                  <c:v>4.5100000000000001E-2</c:v>
                </c:pt>
                <c:pt idx="311">
                  <c:v>4.4900000000000002E-2</c:v>
                </c:pt>
                <c:pt idx="312">
                  <c:v>4.4699999999999997E-2</c:v>
                </c:pt>
                <c:pt idx="313">
                  <c:v>4.4600000000000001E-2</c:v>
                </c:pt>
                <c:pt idx="314">
                  <c:v>4.4400000000000002E-2</c:v>
                </c:pt>
                <c:pt idx="315">
                  <c:v>4.4299999999999999E-2</c:v>
                </c:pt>
                <c:pt idx="316">
                  <c:v>4.3700000000000003E-2</c:v>
                </c:pt>
                <c:pt idx="317">
                  <c:v>4.3799999999999999E-2</c:v>
                </c:pt>
                <c:pt idx="318">
                  <c:v>4.3799999999999999E-2</c:v>
                </c:pt>
                <c:pt idx="319">
                  <c:v>4.3400000000000001E-2</c:v>
                </c:pt>
                <c:pt idx="320">
                  <c:v>4.3200000000000002E-2</c:v>
                </c:pt>
                <c:pt idx="321">
                  <c:v>4.2900000000000001E-2</c:v>
                </c:pt>
                <c:pt idx="322">
                  <c:v>4.2800000000000005E-2</c:v>
                </c:pt>
                <c:pt idx="323">
                  <c:v>4.2900000000000001E-2</c:v>
                </c:pt>
                <c:pt idx="324">
                  <c:v>4.3299999999999998E-2</c:v>
                </c:pt>
                <c:pt idx="325">
                  <c:v>4.4000000000000004E-2</c:v>
                </c:pt>
                <c:pt idx="326">
                  <c:v>4.4199999999999996E-2</c:v>
                </c:pt>
                <c:pt idx="327">
                  <c:v>4.3499999999999997E-2</c:v>
                </c:pt>
                <c:pt idx="328">
                  <c:v>4.3700000000000003E-2</c:v>
                </c:pt>
                <c:pt idx="329">
                  <c:v>4.3799999999999999E-2</c:v>
                </c:pt>
                <c:pt idx="330">
                  <c:v>4.4000000000000004E-2</c:v>
                </c:pt>
                <c:pt idx="331">
                  <c:v>4.4000000000000004E-2</c:v>
                </c:pt>
                <c:pt idx="332">
                  <c:v>4.3700000000000003E-2</c:v>
                </c:pt>
                <c:pt idx="333">
                  <c:v>4.3299999999999998E-2</c:v>
                </c:pt>
                <c:pt idx="334">
                  <c:v>4.2999999999999997E-2</c:v>
                </c:pt>
                <c:pt idx="335">
                  <c:v>4.3499999999999997E-2</c:v>
                </c:pt>
                <c:pt idx="336">
                  <c:v>4.3799999999999999E-2</c:v>
                </c:pt>
                <c:pt idx="337">
                  <c:v>4.4000000000000004E-2</c:v>
                </c:pt>
                <c:pt idx="338">
                  <c:v>4.3899999999999995E-2</c:v>
                </c:pt>
                <c:pt idx="339">
                  <c:v>4.3499999999999997E-2</c:v>
                </c:pt>
                <c:pt idx="340">
                  <c:v>4.3200000000000002E-2</c:v>
                </c:pt>
                <c:pt idx="341">
                  <c:v>4.2500000000000003E-2</c:v>
                </c:pt>
                <c:pt idx="342">
                  <c:v>4.2500000000000003E-2</c:v>
                </c:pt>
                <c:pt idx="343">
                  <c:v>4.2000000000000003E-2</c:v>
                </c:pt>
                <c:pt idx="344">
                  <c:v>4.1900000000000007E-2</c:v>
                </c:pt>
                <c:pt idx="345">
                  <c:v>4.1900000000000007E-2</c:v>
                </c:pt>
                <c:pt idx="346">
                  <c:v>4.1399999999999999E-2</c:v>
                </c:pt>
                <c:pt idx="347">
                  <c:v>4.1799999999999997E-2</c:v>
                </c:pt>
                <c:pt idx="348">
                  <c:v>4.1700000000000001E-2</c:v>
                </c:pt>
                <c:pt idx="349">
                  <c:v>4.1599999999999998E-2</c:v>
                </c:pt>
                <c:pt idx="350">
                  <c:v>4.1200000000000001E-2</c:v>
                </c:pt>
                <c:pt idx="351">
                  <c:v>4.1200000000000001E-2</c:v>
                </c:pt>
                <c:pt idx="352">
                  <c:v>4.1100000000000005E-2</c:v>
                </c:pt>
                <c:pt idx="353">
                  <c:v>4.1399999999999999E-2</c:v>
                </c:pt>
                <c:pt idx="354">
                  <c:v>4.1100000000000005E-2</c:v>
                </c:pt>
                <c:pt idx="355">
                  <c:v>4.1100000000000005E-2</c:v>
                </c:pt>
                <c:pt idx="356">
                  <c:v>4.2800000000000005E-2</c:v>
                </c:pt>
                <c:pt idx="357">
                  <c:v>4.2800000000000005E-2</c:v>
                </c:pt>
                <c:pt idx="358">
                  <c:v>4.2999999999999997E-2</c:v>
                </c:pt>
                <c:pt idx="359">
                  <c:v>4.3700000000000003E-2</c:v>
                </c:pt>
                <c:pt idx="360">
                  <c:v>4.41E-2</c:v>
                </c:pt>
                <c:pt idx="361">
                  <c:v>4.36E-2</c:v>
                </c:pt>
                <c:pt idx="362">
                  <c:v>4.2900000000000001E-2</c:v>
                </c:pt>
                <c:pt idx="363">
                  <c:v>4.3099999999999999E-2</c:v>
                </c:pt>
                <c:pt idx="364">
                  <c:v>4.2500000000000003E-2</c:v>
                </c:pt>
                <c:pt idx="365">
                  <c:v>4.2599999999999999E-2</c:v>
                </c:pt>
                <c:pt idx="366">
                  <c:v>4.3200000000000002E-2</c:v>
                </c:pt>
                <c:pt idx="367">
                  <c:v>4.2999999999999997E-2</c:v>
                </c:pt>
                <c:pt idx="368">
                  <c:v>4.2800000000000005E-2</c:v>
                </c:pt>
                <c:pt idx="369">
                  <c:v>4.3200000000000002E-2</c:v>
                </c:pt>
                <c:pt idx="370">
                  <c:v>4.36E-2</c:v>
                </c:pt>
                <c:pt idx="371">
                  <c:v>4.4800000000000006E-2</c:v>
                </c:pt>
                <c:pt idx="372">
                  <c:v>4.5499999999999999E-2</c:v>
                </c:pt>
                <c:pt idx="373">
                  <c:v>4.6100000000000002E-2</c:v>
                </c:pt>
                <c:pt idx="374">
                  <c:v>4.6399999999999997E-2</c:v>
                </c:pt>
                <c:pt idx="375">
                  <c:v>4.6600000000000003E-2</c:v>
                </c:pt>
                <c:pt idx="376">
                  <c:v>4.7E-2</c:v>
                </c:pt>
                <c:pt idx="377">
                  <c:v>4.7899999999999998E-2</c:v>
                </c:pt>
                <c:pt idx="378">
                  <c:v>4.82E-2</c:v>
                </c:pt>
                <c:pt idx="379">
                  <c:v>4.9400000000000006E-2</c:v>
                </c:pt>
                <c:pt idx="380">
                  <c:v>5.0499999999999996E-2</c:v>
                </c:pt>
                <c:pt idx="381">
                  <c:v>5.1399999999999994E-2</c:v>
                </c:pt>
                <c:pt idx="382">
                  <c:v>5.0999999999999997E-2</c:v>
                </c:pt>
                <c:pt idx="383">
                  <c:v>4.9200000000000001E-2</c:v>
                </c:pt>
                <c:pt idx="384">
                  <c:v>4.8899999999999999E-2</c:v>
                </c:pt>
                <c:pt idx="385">
                  <c:v>4.8399999999999999E-2</c:v>
                </c:pt>
                <c:pt idx="386">
                  <c:v>4.8300000000000003E-2</c:v>
                </c:pt>
                <c:pt idx="387">
                  <c:v>4.8499999999999995E-2</c:v>
                </c:pt>
                <c:pt idx="388">
                  <c:v>4.9299999999999997E-2</c:v>
                </c:pt>
                <c:pt idx="389">
                  <c:v>4.9200000000000001E-2</c:v>
                </c:pt>
                <c:pt idx="390">
                  <c:v>4.9400000000000006E-2</c:v>
                </c:pt>
                <c:pt idx="391">
                  <c:v>4.9200000000000001E-2</c:v>
                </c:pt>
                <c:pt idx="392">
                  <c:v>4.9000000000000002E-2</c:v>
                </c:pt>
                <c:pt idx="393">
                  <c:v>4.9200000000000001E-2</c:v>
                </c:pt>
                <c:pt idx="394">
                  <c:v>4.9000000000000002E-2</c:v>
                </c:pt>
                <c:pt idx="395">
                  <c:v>4.8899999999999999E-2</c:v>
                </c:pt>
                <c:pt idx="396">
                  <c:v>4.9500000000000002E-2</c:v>
                </c:pt>
                <c:pt idx="397">
                  <c:v>4.9500000000000002E-2</c:v>
                </c:pt>
                <c:pt idx="398">
                  <c:v>4.9500000000000002E-2</c:v>
                </c:pt>
                <c:pt idx="399">
                  <c:v>4.9800000000000004E-2</c:v>
                </c:pt>
                <c:pt idx="400">
                  <c:v>4.9299999999999997E-2</c:v>
                </c:pt>
                <c:pt idx="401">
                  <c:v>4.8899999999999999E-2</c:v>
                </c:pt>
                <c:pt idx="402">
                  <c:v>4.9200000000000001E-2</c:v>
                </c:pt>
                <c:pt idx="403">
                  <c:v>4.9100000000000005E-2</c:v>
                </c:pt>
                <c:pt idx="404">
                  <c:v>4.8600000000000004E-2</c:v>
                </c:pt>
                <c:pt idx="405">
                  <c:v>4.7800000000000002E-2</c:v>
                </c:pt>
                <c:pt idx="406">
                  <c:v>4.7899999999999998E-2</c:v>
                </c:pt>
                <c:pt idx="407">
                  <c:v>4.7E-2</c:v>
                </c:pt>
                <c:pt idx="408">
                  <c:v>4.5499999999999999E-2</c:v>
                </c:pt>
                <c:pt idx="409">
                  <c:v>4.5700000000000005E-2</c:v>
                </c:pt>
                <c:pt idx="410">
                  <c:v>4.4800000000000006E-2</c:v>
                </c:pt>
                <c:pt idx="411">
                  <c:v>4.4900000000000002E-2</c:v>
                </c:pt>
                <c:pt idx="412">
                  <c:v>4.53E-2</c:v>
                </c:pt>
                <c:pt idx="413">
                  <c:v>4.58E-2</c:v>
                </c:pt>
                <c:pt idx="414">
                  <c:v>4.5899999999999996E-2</c:v>
                </c:pt>
                <c:pt idx="415">
                  <c:v>4.5999999999999999E-2</c:v>
                </c:pt>
                <c:pt idx="416">
                  <c:v>4.5899999999999996E-2</c:v>
                </c:pt>
                <c:pt idx="417">
                  <c:v>4.58E-2</c:v>
                </c:pt>
                <c:pt idx="418">
                  <c:v>4.5899999999999996E-2</c:v>
                </c:pt>
                <c:pt idx="419">
                  <c:v>4.6500000000000007E-2</c:v>
                </c:pt>
                <c:pt idx="420">
                  <c:v>4.6699999999999998E-2</c:v>
                </c:pt>
                <c:pt idx="421">
                  <c:v>4.6600000000000003E-2</c:v>
                </c:pt>
                <c:pt idx="422">
                  <c:v>4.6300000000000001E-2</c:v>
                </c:pt>
                <c:pt idx="423">
                  <c:v>4.6100000000000002E-2</c:v>
                </c:pt>
                <c:pt idx="424">
                  <c:v>4.5899999999999996E-2</c:v>
                </c:pt>
                <c:pt idx="425">
                  <c:v>4.6199999999999998E-2</c:v>
                </c:pt>
                <c:pt idx="426">
                  <c:v>4.6199999999999998E-2</c:v>
                </c:pt>
                <c:pt idx="427">
                  <c:v>4.6300000000000001E-2</c:v>
                </c:pt>
                <c:pt idx="428">
                  <c:v>4.6199999999999998E-2</c:v>
                </c:pt>
                <c:pt idx="429">
                  <c:v>4.5899999999999996E-2</c:v>
                </c:pt>
                <c:pt idx="430">
                  <c:v>4.53E-2</c:v>
                </c:pt>
                <c:pt idx="431">
                  <c:v>4.5100000000000001E-2</c:v>
                </c:pt>
                <c:pt idx="432">
                  <c:v>4.5499999999999999E-2</c:v>
                </c:pt>
                <c:pt idx="433">
                  <c:v>4.5400000000000003E-2</c:v>
                </c:pt>
                <c:pt idx="434">
                  <c:v>4.4800000000000006E-2</c:v>
                </c:pt>
                <c:pt idx="435">
                  <c:v>4.4600000000000001E-2</c:v>
                </c:pt>
                <c:pt idx="436">
                  <c:v>4.4500000000000005E-2</c:v>
                </c:pt>
                <c:pt idx="437">
                  <c:v>4.41E-2</c:v>
                </c:pt>
                <c:pt idx="438">
                  <c:v>4.41E-2</c:v>
                </c:pt>
                <c:pt idx="439">
                  <c:v>4.4600000000000001E-2</c:v>
                </c:pt>
                <c:pt idx="440">
                  <c:v>4.4299999999999999E-2</c:v>
                </c:pt>
                <c:pt idx="441">
                  <c:v>4.4699999999999997E-2</c:v>
                </c:pt>
                <c:pt idx="442">
                  <c:v>4.5100000000000001E-2</c:v>
                </c:pt>
                <c:pt idx="443">
                  <c:v>4.5899999999999996E-2</c:v>
                </c:pt>
                <c:pt idx="444">
                  <c:v>4.53E-2</c:v>
                </c:pt>
                <c:pt idx="445">
                  <c:v>4.5100000000000001E-2</c:v>
                </c:pt>
                <c:pt idx="446">
                  <c:v>4.4600000000000001E-2</c:v>
                </c:pt>
                <c:pt idx="447">
                  <c:v>4.4900000000000002E-2</c:v>
                </c:pt>
                <c:pt idx="448">
                  <c:v>4.5400000000000003E-2</c:v>
                </c:pt>
                <c:pt idx="449">
                  <c:v>4.4999999999999998E-2</c:v>
                </c:pt>
                <c:pt idx="450">
                  <c:v>4.4999999999999998E-2</c:v>
                </c:pt>
                <c:pt idx="451">
                  <c:v>4.5599999999999995E-2</c:v>
                </c:pt>
                <c:pt idx="452">
                  <c:v>4.5700000000000005E-2</c:v>
                </c:pt>
                <c:pt idx="453">
                  <c:v>4.6600000000000003E-2</c:v>
                </c:pt>
                <c:pt idx="454">
                  <c:v>4.6699999999999998E-2</c:v>
                </c:pt>
                <c:pt idx="455">
                  <c:v>4.6699999999999998E-2</c:v>
                </c:pt>
                <c:pt idx="456">
                  <c:v>4.6699999999999998E-2</c:v>
                </c:pt>
                <c:pt idx="457">
                  <c:v>4.6900000000000004E-2</c:v>
                </c:pt>
                <c:pt idx="458">
                  <c:v>4.7400000000000005E-2</c:v>
                </c:pt>
                <c:pt idx="459">
                  <c:v>4.8600000000000004E-2</c:v>
                </c:pt>
                <c:pt idx="460">
                  <c:v>4.8799999999999996E-2</c:v>
                </c:pt>
                <c:pt idx="461">
                  <c:v>4.8799999999999996E-2</c:v>
                </c:pt>
                <c:pt idx="462">
                  <c:v>4.8799999999999996E-2</c:v>
                </c:pt>
                <c:pt idx="463">
                  <c:v>4.8300000000000003E-2</c:v>
                </c:pt>
                <c:pt idx="464">
                  <c:v>4.7800000000000002E-2</c:v>
                </c:pt>
                <c:pt idx="465">
                  <c:v>4.7400000000000005E-2</c:v>
                </c:pt>
                <c:pt idx="466">
                  <c:v>4.6900000000000004E-2</c:v>
                </c:pt>
                <c:pt idx="467">
                  <c:v>4.6399999999999997E-2</c:v>
                </c:pt>
                <c:pt idx="468">
                  <c:v>4.6399999999999997E-2</c:v>
                </c:pt>
                <c:pt idx="469">
                  <c:v>4.6300000000000001E-2</c:v>
                </c:pt>
                <c:pt idx="470">
                  <c:v>4.5899999999999996E-2</c:v>
                </c:pt>
                <c:pt idx="471">
                  <c:v>4.5599999999999995E-2</c:v>
                </c:pt>
                <c:pt idx="472">
                  <c:v>4.53E-2</c:v>
                </c:pt>
                <c:pt idx="473">
                  <c:v>4.5599999999999995E-2</c:v>
                </c:pt>
                <c:pt idx="474">
                  <c:v>4.5599999999999995E-2</c:v>
                </c:pt>
                <c:pt idx="475">
                  <c:v>4.5499999999999999E-2</c:v>
                </c:pt>
                <c:pt idx="476">
                  <c:v>4.5899999999999996E-2</c:v>
                </c:pt>
                <c:pt idx="477">
                  <c:v>4.6799999999999994E-2</c:v>
                </c:pt>
                <c:pt idx="478">
                  <c:v>4.7400000000000005E-2</c:v>
                </c:pt>
                <c:pt idx="479">
                  <c:v>4.7400000000000005E-2</c:v>
                </c:pt>
                <c:pt idx="480">
                  <c:v>4.8000000000000001E-2</c:v>
                </c:pt>
                <c:pt idx="481">
                  <c:v>4.8799999999999996E-2</c:v>
                </c:pt>
                <c:pt idx="482">
                  <c:v>4.7800000000000002E-2</c:v>
                </c:pt>
                <c:pt idx="483">
                  <c:v>4.8000000000000001E-2</c:v>
                </c:pt>
                <c:pt idx="484">
                  <c:v>4.7599999999999996E-2</c:v>
                </c:pt>
                <c:pt idx="485">
                  <c:v>4.7800000000000002E-2</c:v>
                </c:pt>
                <c:pt idx="486">
                  <c:v>4.7800000000000002E-2</c:v>
                </c:pt>
                <c:pt idx="487">
                  <c:v>4.7500000000000001E-2</c:v>
                </c:pt>
                <c:pt idx="488">
                  <c:v>4.7500000000000001E-2</c:v>
                </c:pt>
                <c:pt idx="489">
                  <c:v>4.7500000000000001E-2</c:v>
                </c:pt>
                <c:pt idx="490">
                  <c:v>4.8099999999999997E-2</c:v>
                </c:pt>
                <c:pt idx="491">
                  <c:v>4.87E-2</c:v>
                </c:pt>
                <c:pt idx="492">
                  <c:v>4.8000000000000001E-2</c:v>
                </c:pt>
                <c:pt idx="493">
                  <c:v>4.7699999999999992E-2</c:v>
                </c:pt>
                <c:pt idx="494">
                  <c:v>4.8000000000000001E-2</c:v>
                </c:pt>
                <c:pt idx="495">
                  <c:v>4.7500000000000001E-2</c:v>
                </c:pt>
                <c:pt idx="496">
                  <c:v>4.7500000000000001E-2</c:v>
                </c:pt>
                <c:pt idx="497">
                  <c:v>4.7E-2</c:v>
                </c:pt>
                <c:pt idx="498">
                  <c:v>4.6600000000000003E-2</c:v>
                </c:pt>
                <c:pt idx="499">
                  <c:v>4.6500000000000007E-2</c:v>
                </c:pt>
                <c:pt idx="500">
                  <c:v>4.6699999999999998E-2</c:v>
                </c:pt>
                <c:pt idx="501">
                  <c:v>4.6600000000000003E-2</c:v>
                </c:pt>
                <c:pt idx="502">
                  <c:v>4.6799999999999994E-2</c:v>
                </c:pt>
                <c:pt idx="503">
                  <c:v>4.7E-2</c:v>
                </c:pt>
                <c:pt idx="504">
                  <c:v>4.6799999999999994E-2</c:v>
                </c:pt>
                <c:pt idx="505">
                  <c:v>4.6799999999999994E-2</c:v>
                </c:pt>
                <c:pt idx="506">
                  <c:v>4.7100000000000003E-2</c:v>
                </c:pt>
                <c:pt idx="507">
                  <c:v>4.7100000000000003E-2</c:v>
                </c:pt>
                <c:pt idx="508">
                  <c:v>4.7100000000000003E-2</c:v>
                </c:pt>
                <c:pt idx="509">
                  <c:v>4.7100000000000003E-2</c:v>
                </c:pt>
                <c:pt idx="510">
                  <c:v>4.6900000000000004E-2</c:v>
                </c:pt>
                <c:pt idx="511">
                  <c:v>4.6399999999999997E-2</c:v>
                </c:pt>
                <c:pt idx="512">
                  <c:v>4.5999999999999999E-2</c:v>
                </c:pt>
                <c:pt idx="513">
                  <c:v>4.5999999999999999E-2</c:v>
                </c:pt>
                <c:pt idx="514">
                  <c:v>4.53E-2</c:v>
                </c:pt>
                <c:pt idx="515">
                  <c:v>4.53E-2</c:v>
                </c:pt>
                <c:pt idx="516">
                  <c:v>4.5199999999999997E-2</c:v>
                </c:pt>
                <c:pt idx="517">
                  <c:v>4.5599999999999995E-2</c:v>
                </c:pt>
                <c:pt idx="518">
                  <c:v>4.6600000000000003E-2</c:v>
                </c:pt>
                <c:pt idx="519">
                  <c:v>4.8399999999999999E-2</c:v>
                </c:pt>
                <c:pt idx="520">
                  <c:v>4.9400000000000006E-2</c:v>
                </c:pt>
                <c:pt idx="521">
                  <c:v>5.0700000000000002E-2</c:v>
                </c:pt>
                <c:pt idx="522">
                  <c:v>4.9699999999999994E-2</c:v>
                </c:pt>
                <c:pt idx="523">
                  <c:v>5.0300000000000004E-2</c:v>
                </c:pt>
                <c:pt idx="524">
                  <c:v>5.0799999999999998E-2</c:v>
                </c:pt>
                <c:pt idx="525">
                  <c:v>5.1299999999999998E-2</c:v>
                </c:pt>
                <c:pt idx="526">
                  <c:v>5.16E-2</c:v>
                </c:pt>
                <c:pt idx="527">
                  <c:v>5.16E-2</c:v>
                </c:pt>
                <c:pt idx="528">
                  <c:v>5.1900000000000002E-2</c:v>
                </c:pt>
                <c:pt idx="529">
                  <c:v>5.2499999999999998E-2</c:v>
                </c:pt>
                <c:pt idx="530">
                  <c:v>5.2900000000000003E-2</c:v>
                </c:pt>
                <c:pt idx="531">
                  <c:v>5.28E-2</c:v>
                </c:pt>
                <c:pt idx="532">
                  <c:v>5.1799999999999999E-2</c:v>
                </c:pt>
                <c:pt idx="533">
                  <c:v>5.1399999999999994E-2</c:v>
                </c:pt>
                <c:pt idx="534">
                  <c:v>5.2000000000000005E-2</c:v>
                </c:pt>
                <c:pt idx="535">
                  <c:v>5.3499999999999999E-2</c:v>
                </c:pt>
                <c:pt idx="536">
                  <c:v>5.4100000000000002E-2</c:v>
                </c:pt>
                <c:pt idx="537">
                  <c:v>5.6900000000000006E-2</c:v>
                </c:pt>
                <c:pt idx="538">
                  <c:v>5.8899999999999994E-2</c:v>
                </c:pt>
                <c:pt idx="539">
                  <c:v>5.9400000000000001E-2</c:v>
                </c:pt>
                <c:pt idx="540">
                  <c:v>5.9200000000000003E-2</c:v>
                </c:pt>
                <c:pt idx="541">
                  <c:v>5.9200000000000003E-2</c:v>
                </c:pt>
                <c:pt idx="542">
                  <c:v>5.9000000000000004E-2</c:v>
                </c:pt>
                <c:pt idx="543">
                  <c:v>5.7000000000000002E-2</c:v>
                </c:pt>
                <c:pt idx="544">
                  <c:v>5.3699999999999998E-2</c:v>
                </c:pt>
                <c:pt idx="545">
                  <c:v>5.1900000000000002E-2</c:v>
                </c:pt>
                <c:pt idx="546">
                  <c:v>5.1699999999999996E-2</c:v>
                </c:pt>
                <c:pt idx="547">
                  <c:v>5.1699999999999996E-2</c:v>
                </c:pt>
                <c:pt idx="548">
                  <c:v>5.3200000000000004E-2</c:v>
                </c:pt>
                <c:pt idx="549">
                  <c:v>5.3399999999999996E-2</c:v>
                </c:pt>
                <c:pt idx="550">
                  <c:v>5.3600000000000002E-2</c:v>
                </c:pt>
                <c:pt idx="551">
                  <c:v>5.3600000000000002E-2</c:v>
                </c:pt>
                <c:pt idx="552">
                  <c:v>5.3499999999999999E-2</c:v>
                </c:pt>
                <c:pt idx="553">
                  <c:v>5.3099999999999994E-2</c:v>
                </c:pt>
                <c:pt idx="554">
                  <c:v>5.2999999999999999E-2</c:v>
                </c:pt>
                <c:pt idx="555">
                  <c:v>5.2600000000000001E-2</c:v>
                </c:pt>
                <c:pt idx="556">
                  <c:v>5.2600000000000001E-2</c:v>
                </c:pt>
                <c:pt idx="557">
                  <c:v>5.2600000000000001E-2</c:v>
                </c:pt>
                <c:pt idx="558">
                  <c:v>5.2199999999999996E-2</c:v>
                </c:pt>
                <c:pt idx="559">
                  <c:v>5.2199999999999996E-2</c:v>
                </c:pt>
                <c:pt idx="560">
                  <c:v>5.2400000000000002E-2</c:v>
                </c:pt>
                <c:pt idx="561">
                  <c:v>5.2400000000000002E-2</c:v>
                </c:pt>
                <c:pt idx="562">
                  <c:v>5.2000000000000005E-2</c:v>
                </c:pt>
                <c:pt idx="563">
                  <c:v>5.2000000000000005E-2</c:v>
                </c:pt>
                <c:pt idx="564">
                  <c:v>5.2000000000000005E-2</c:v>
                </c:pt>
                <c:pt idx="565">
                  <c:v>5.2499999999999998E-2</c:v>
                </c:pt>
                <c:pt idx="566">
                  <c:v>5.28E-2</c:v>
                </c:pt>
                <c:pt idx="567">
                  <c:v>5.3800000000000001E-2</c:v>
                </c:pt>
                <c:pt idx="568">
                  <c:v>5.3800000000000001E-2</c:v>
                </c:pt>
                <c:pt idx="569">
                  <c:v>5.3800000000000001E-2</c:v>
                </c:pt>
                <c:pt idx="570">
                  <c:v>5.3800000000000001E-2</c:v>
                </c:pt>
                <c:pt idx="571">
                  <c:v>5.4100000000000002E-2</c:v>
                </c:pt>
                <c:pt idx="572">
                  <c:v>5.4800000000000001E-2</c:v>
                </c:pt>
                <c:pt idx="573">
                  <c:v>5.5500000000000001E-2</c:v>
                </c:pt>
                <c:pt idx="574">
                  <c:v>5.62E-2</c:v>
                </c:pt>
                <c:pt idx="575">
                  <c:v>5.7099999999999998E-2</c:v>
                </c:pt>
                <c:pt idx="576">
                  <c:v>5.74E-2</c:v>
                </c:pt>
                <c:pt idx="577">
                  <c:v>5.79E-2</c:v>
                </c:pt>
                <c:pt idx="578">
                  <c:v>5.8099999999999999E-2</c:v>
                </c:pt>
                <c:pt idx="579">
                  <c:v>5.8099999999999999E-2</c:v>
                </c:pt>
                <c:pt idx="580">
                  <c:v>5.8099999999999999E-2</c:v>
                </c:pt>
                <c:pt idx="581">
                  <c:v>5.7099999999999998E-2</c:v>
                </c:pt>
                <c:pt idx="582">
                  <c:v>5.5099999999999996E-2</c:v>
                </c:pt>
                <c:pt idx="583">
                  <c:v>5.3099999999999994E-2</c:v>
                </c:pt>
                <c:pt idx="584">
                  <c:v>5.21E-2</c:v>
                </c:pt>
                <c:pt idx="585">
                  <c:v>5.2000000000000005E-2</c:v>
                </c:pt>
                <c:pt idx="586">
                  <c:v>5.1699999999999996E-2</c:v>
                </c:pt>
                <c:pt idx="587">
                  <c:v>5.1500000000000004E-2</c:v>
                </c:pt>
                <c:pt idx="588">
                  <c:v>5.1500000000000004E-2</c:v>
                </c:pt>
                <c:pt idx="589">
                  <c:v>5.1100000000000007E-2</c:v>
                </c:pt>
                <c:pt idx="590">
                  <c:v>5.0799999999999998E-2</c:v>
                </c:pt>
                <c:pt idx="591">
                  <c:v>5.04E-2</c:v>
                </c:pt>
                <c:pt idx="592">
                  <c:v>5.0499999999999996E-2</c:v>
                </c:pt>
                <c:pt idx="593">
                  <c:v>5.0300000000000004E-2</c:v>
                </c:pt>
                <c:pt idx="594">
                  <c:v>0.05</c:v>
                </c:pt>
                <c:pt idx="595">
                  <c:v>4.9400000000000006E-2</c:v>
                </c:pt>
                <c:pt idx="596">
                  <c:v>4.8799999999999996E-2</c:v>
                </c:pt>
                <c:pt idx="597">
                  <c:v>4.8399999999999999E-2</c:v>
                </c:pt>
                <c:pt idx="598">
                  <c:v>4.8099999999999997E-2</c:v>
                </c:pt>
                <c:pt idx="599">
                  <c:v>4.7899999999999998E-2</c:v>
                </c:pt>
                <c:pt idx="600">
                  <c:v>4.7500000000000001E-2</c:v>
                </c:pt>
                <c:pt idx="601">
                  <c:v>4.7400000000000005E-2</c:v>
                </c:pt>
                <c:pt idx="602">
                  <c:v>4.7400000000000005E-2</c:v>
                </c:pt>
                <c:pt idx="603">
                  <c:v>4.8799999999999996E-2</c:v>
                </c:pt>
                <c:pt idx="604">
                  <c:v>0.05</c:v>
                </c:pt>
                <c:pt idx="605">
                  <c:v>5.0499999999999996E-2</c:v>
                </c:pt>
                <c:pt idx="606">
                  <c:v>5.0700000000000002E-2</c:v>
                </c:pt>
                <c:pt idx="607">
                  <c:v>5.0799999999999998E-2</c:v>
                </c:pt>
                <c:pt idx="608">
                  <c:v>5.0499999999999996E-2</c:v>
                </c:pt>
                <c:pt idx="609">
                  <c:v>5.0499999999999996E-2</c:v>
                </c:pt>
                <c:pt idx="610">
                  <c:v>5.0199999999999995E-2</c:v>
                </c:pt>
                <c:pt idx="611">
                  <c:v>0.05</c:v>
                </c:pt>
                <c:pt idx="612">
                  <c:v>4.9500000000000002E-2</c:v>
                </c:pt>
                <c:pt idx="613">
                  <c:v>4.8799999999999996E-2</c:v>
                </c:pt>
                <c:pt idx="614">
                  <c:v>4.82E-2</c:v>
                </c:pt>
                <c:pt idx="615">
                  <c:v>4.7699999999999992E-2</c:v>
                </c:pt>
                <c:pt idx="616">
                  <c:v>4.7599999999999996E-2</c:v>
                </c:pt>
                <c:pt idx="617">
                  <c:v>4.7599999999999996E-2</c:v>
                </c:pt>
                <c:pt idx="618">
                  <c:v>4.7400000000000005E-2</c:v>
                </c:pt>
                <c:pt idx="619">
                  <c:v>4.7100000000000003E-2</c:v>
                </c:pt>
                <c:pt idx="620">
                  <c:v>4.6900000000000004E-2</c:v>
                </c:pt>
                <c:pt idx="621">
                  <c:v>4.7199999999999999E-2</c:v>
                </c:pt>
                <c:pt idx="622">
                  <c:v>4.7199999999999999E-2</c:v>
                </c:pt>
                <c:pt idx="623">
                  <c:v>4.7199999999999999E-2</c:v>
                </c:pt>
                <c:pt idx="624">
                  <c:v>4.7599999999999996E-2</c:v>
                </c:pt>
                <c:pt idx="625">
                  <c:v>4.8000000000000001E-2</c:v>
                </c:pt>
                <c:pt idx="626">
                  <c:v>4.8099999999999997E-2</c:v>
                </c:pt>
                <c:pt idx="627">
                  <c:v>4.8099999999999997E-2</c:v>
                </c:pt>
                <c:pt idx="628">
                  <c:v>4.8099999999999997E-2</c:v>
                </c:pt>
                <c:pt idx="629">
                  <c:v>4.82E-2</c:v>
                </c:pt>
                <c:pt idx="630">
                  <c:v>4.8399999999999999E-2</c:v>
                </c:pt>
                <c:pt idx="631">
                  <c:v>4.8399999999999999E-2</c:v>
                </c:pt>
                <c:pt idx="632">
                  <c:v>4.8399999999999999E-2</c:v>
                </c:pt>
                <c:pt idx="633">
                  <c:v>4.8600000000000004E-2</c:v>
                </c:pt>
                <c:pt idx="634">
                  <c:v>4.8600000000000004E-2</c:v>
                </c:pt>
                <c:pt idx="635">
                  <c:v>4.8499999999999995E-2</c:v>
                </c:pt>
                <c:pt idx="636">
                  <c:v>4.8499999999999995E-2</c:v>
                </c:pt>
                <c:pt idx="637">
                  <c:v>4.87E-2</c:v>
                </c:pt>
                <c:pt idx="638">
                  <c:v>4.87E-2</c:v>
                </c:pt>
                <c:pt idx="639">
                  <c:v>4.8799999999999996E-2</c:v>
                </c:pt>
                <c:pt idx="640">
                  <c:v>4.8799999999999996E-2</c:v>
                </c:pt>
                <c:pt idx="641">
                  <c:v>4.9000000000000002E-2</c:v>
                </c:pt>
                <c:pt idx="642">
                  <c:v>4.9800000000000004E-2</c:v>
                </c:pt>
                <c:pt idx="643">
                  <c:v>4.9299999999999997E-2</c:v>
                </c:pt>
                <c:pt idx="644">
                  <c:v>4.8600000000000004E-2</c:v>
                </c:pt>
                <c:pt idx="645">
                  <c:v>4.8600000000000004E-2</c:v>
                </c:pt>
                <c:pt idx="646">
                  <c:v>4.8600000000000004E-2</c:v>
                </c:pt>
                <c:pt idx="647">
                  <c:v>4.8399999999999999E-2</c:v>
                </c:pt>
                <c:pt idx="648">
                  <c:v>4.8499999999999995E-2</c:v>
                </c:pt>
                <c:pt idx="649">
                  <c:v>4.8499999999999995E-2</c:v>
                </c:pt>
                <c:pt idx="650">
                  <c:v>4.8499999999999995E-2</c:v>
                </c:pt>
                <c:pt idx="651">
                  <c:v>4.8300000000000003E-2</c:v>
                </c:pt>
                <c:pt idx="652">
                  <c:v>4.8099999999999997E-2</c:v>
                </c:pt>
                <c:pt idx="653">
                  <c:v>4.7699999999999992E-2</c:v>
                </c:pt>
                <c:pt idx="654">
                  <c:v>4.7699999999999992E-2</c:v>
                </c:pt>
                <c:pt idx="655">
                  <c:v>4.7699999999999992E-2</c:v>
                </c:pt>
                <c:pt idx="656">
                  <c:v>4.7699999999999992E-2</c:v>
                </c:pt>
                <c:pt idx="657">
                  <c:v>4.7699999999999992E-2</c:v>
                </c:pt>
                <c:pt idx="658">
                  <c:v>4.7599999999999996E-2</c:v>
                </c:pt>
                <c:pt idx="659">
                  <c:v>4.7599999999999996E-2</c:v>
                </c:pt>
                <c:pt idx="660">
                  <c:v>4.7500000000000001E-2</c:v>
                </c:pt>
                <c:pt idx="661">
                  <c:v>4.7100000000000003E-2</c:v>
                </c:pt>
                <c:pt idx="662">
                  <c:v>4.6799999999999994E-2</c:v>
                </c:pt>
                <c:pt idx="663">
                  <c:v>4.58E-2</c:v>
                </c:pt>
                <c:pt idx="664">
                  <c:v>4.5199999999999997E-2</c:v>
                </c:pt>
                <c:pt idx="665">
                  <c:v>4.4400000000000002E-2</c:v>
                </c:pt>
                <c:pt idx="666">
                  <c:v>4.3700000000000003E-2</c:v>
                </c:pt>
                <c:pt idx="667">
                  <c:v>4.3499999999999997E-2</c:v>
                </c:pt>
                <c:pt idx="668">
                  <c:v>4.3899999999999995E-2</c:v>
                </c:pt>
                <c:pt idx="669">
                  <c:v>4.4299999999999999E-2</c:v>
                </c:pt>
                <c:pt idx="670">
                  <c:v>4.4400000000000002E-2</c:v>
                </c:pt>
                <c:pt idx="671">
                  <c:v>4.4600000000000001E-2</c:v>
                </c:pt>
                <c:pt idx="672">
                  <c:v>4.4900000000000002E-2</c:v>
                </c:pt>
                <c:pt idx="673">
                  <c:v>4.5400000000000003E-2</c:v>
                </c:pt>
                <c:pt idx="674">
                  <c:v>4.58E-2</c:v>
                </c:pt>
                <c:pt idx="675">
                  <c:v>4.58E-2</c:v>
                </c:pt>
                <c:pt idx="676">
                  <c:v>4.58E-2</c:v>
                </c:pt>
                <c:pt idx="677">
                  <c:v>4.53E-2</c:v>
                </c:pt>
                <c:pt idx="678">
                  <c:v>4.4800000000000006E-2</c:v>
                </c:pt>
                <c:pt idx="679">
                  <c:v>4.4699999999999997E-2</c:v>
                </c:pt>
                <c:pt idx="680">
                  <c:v>4.4600000000000001E-2</c:v>
                </c:pt>
                <c:pt idx="681">
                  <c:v>4.4600000000000001E-2</c:v>
                </c:pt>
                <c:pt idx="682">
                  <c:v>4.4299999999999999E-2</c:v>
                </c:pt>
                <c:pt idx="683">
                  <c:v>4.4299999999999999E-2</c:v>
                </c:pt>
                <c:pt idx="684">
                  <c:v>4.41E-2</c:v>
                </c:pt>
                <c:pt idx="685">
                  <c:v>4.41E-2</c:v>
                </c:pt>
                <c:pt idx="686">
                  <c:v>4.4000000000000004E-2</c:v>
                </c:pt>
                <c:pt idx="687">
                  <c:v>4.3499999999999997E-2</c:v>
                </c:pt>
                <c:pt idx="688">
                  <c:v>4.36E-2</c:v>
                </c:pt>
                <c:pt idx="689">
                  <c:v>4.3799999999999999E-2</c:v>
                </c:pt>
                <c:pt idx="690">
                  <c:v>4.41E-2</c:v>
                </c:pt>
                <c:pt idx="691">
                  <c:v>4.4900000000000002E-2</c:v>
                </c:pt>
                <c:pt idx="692">
                  <c:v>4.5499999999999999E-2</c:v>
                </c:pt>
                <c:pt idx="693">
                  <c:v>4.5499999999999999E-2</c:v>
                </c:pt>
                <c:pt idx="694">
                  <c:v>4.6300000000000001E-2</c:v>
                </c:pt>
                <c:pt idx="695">
                  <c:v>4.6500000000000007E-2</c:v>
                </c:pt>
                <c:pt idx="696">
                  <c:v>4.6399999999999997E-2</c:v>
                </c:pt>
                <c:pt idx="697">
                  <c:v>4.6399999999999997E-2</c:v>
                </c:pt>
                <c:pt idx="698">
                  <c:v>4.6600000000000003E-2</c:v>
                </c:pt>
                <c:pt idx="699">
                  <c:v>4.6900000000000004E-2</c:v>
                </c:pt>
                <c:pt idx="700">
                  <c:v>4.7199999999999999E-2</c:v>
                </c:pt>
                <c:pt idx="701">
                  <c:v>4.7599999999999996E-2</c:v>
                </c:pt>
                <c:pt idx="702">
                  <c:v>4.7599999999999996E-2</c:v>
                </c:pt>
                <c:pt idx="703">
                  <c:v>4.7300000000000002E-2</c:v>
                </c:pt>
                <c:pt idx="704">
                  <c:v>4.7199999999999999E-2</c:v>
                </c:pt>
                <c:pt idx="705">
                  <c:v>4.7199999999999999E-2</c:v>
                </c:pt>
                <c:pt idx="706">
                  <c:v>4.6799999999999994E-2</c:v>
                </c:pt>
                <c:pt idx="707">
                  <c:v>4.7E-2</c:v>
                </c:pt>
                <c:pt idx="708">
                  <c:v>4.7E-2</c:v>
                </c:pt>
                <c:pt idx="709">
                  <c:v>4.7E-2</c:v>
                </c:pt>
                <c:pt idx="710">
                  <c:v>4.7E-2</c:v>
                </c:pt>
                <c:pt idx="711">
                  <c:v>4.7E-2</c:v>
                </c:pt>
                <c:pt idx="712">
                  <c:v>4.6900000000000004E-2</c:v>
                </c:pt>
                <c:pt idx="713">
                  <c:v>4.6799999999999994E-2</c:v>
                </c:pt>
                <c:pt idx="714">
                  <c:v>4.6699999999999998E-2</c:v>
                </c:pt>
                <c:pt idx="715">
                  <c:v>4.6600000000000003E-2</c:v>
                </c:pt>
                <c:pt idx="716">
                  <c:v>4.6600000000000003E-2</c:v>
                </c:pt>
                <c:pt idx="717">
                  <c:v>4.6600000000000003E-2</c:v>
                </c:pt>
                <c:pt idx="718">
                  <c:v>4.6600000000000003E-2</c:v>
                </c:pt>
                <c:pt idx="719">
                  <c:v>4.6300000000000001E-2</c:v>
                </c:pt>
                <c:pt idx="720">
                  <c:v>4.5899999999999996E-2</c:v>
                </c:pt>
                <c:pt idx="721">
                  <c:v>4.58E-2</c:v>
                </c:pt>
                <c:pt idx="722">
                  <c:v>4.5599999999999995E-2</c:v>
                </c:pt>
                <c:pt idx="723">
                  <c:v>4.5599999999999995E-2</c:v>
                </c:pt>
                <c:pt idx="724">
                  <c:v>4.5599999999999995E-2</c:v>
                </c:pt>
                <c:pt idx="725">
                  <c:v>4.5899999999999996E-2</c:v>
                </c:pt>
                <c:pt idx="726">
                  <c:v>4.6100000000000002E-2</c:v>
                </c:pt>
                <c:pt idx="727">
                  <c:v>4.6399999999999997E-2</c:v>
                </c:pt>
                <c:pt idx="728">
                  <c:v>4.6399999999999997E-2</c:v>
                </c:pt>
                <c:pt idx="729">
                  <c:v>4.6399999999999997E-2</c:v>
                </c:pt>
                <c:pt idx="730">
                  <c:v>4.6399999999999997E-2</c:v>
                </c:pt>
                <c:pt idx="731">
                  <c:v>4.6699999999999998E-2</c:v>
                </c:pt>
                <c:pt idx="732">
                  <c:v>4.7E-2</c:v>
                </c:pt>
                <c:pt idx="733">
                  <c:v>4.7199999999999999E-2</c:v>
                </c:pt>
                <c:pt idx="734">
                  <c:v>4.7199999999999999E-2</c:v>
                </c:pt>
                <c:pt idx="735">
                  <c:v>4.6900000000000004E-2</c:v>
                </c:pt>
                <c:pt idx="736">
                  <c:v>4.6900000000000004E-2</c:v>
                </c:pt>
                <c:pt idx="737">
                  <c:v>4.6699999999999998E-2</c:v>
                </c:pt>
                <c:pt idx="738">
                  <c:v>4.6799999999999994E-2</c:v>
                </c:pt>
                <c:pt idx="739">
                  <c:v>4.6900000000000004E-2</c:v>
                </c:pt>
                <c:pt idx="740">
                  <c:v>4.6799999999999994E-2</c:v>
                </c:pt>
                <c:pt idx="741">
                  <c:v>4.6600000000000003E-2</c:v>
                </c:pt>
                <c:pt idx="742">
                  <c:v>4.6600000000000003E-2</c:v>
                </c:pt>
                <c:pt idx="743">
                  <c:v>4.6600000000000003E-2</c:v>
                </c:pt>
                <c:pt idx="744">
                  <c:v>4.6399999999999997E-2</c:v>
                </c:pt>
                <c:pt idx="745">
                  <c:v>4.6399999999999997E-2</c:v>
                </c:pt>
                <c:pt idx="746">
                  <c:v>4.6199999999999998E-2</c:v>
                </c:pt>
                <c:pt idx="747">
                  <c:v>4.5899999999999996E-2</c:v>
                </c:pt>
                <c:pt idx="748">
                  <c:v>4.5700000000000005E-2</c:v>
                </c:pt>
                <c:pt idx="749">
                  <c:v>4.5599999999999995E-2</c:v>
                </c:pt>
                <c:pt idx="750">
                  <c:v>4.5400000000000003E-2</c:v>
                </c:pt>
                <c:pt idx="751">
                  <c:v>4.5400000000000003E-2</c:v>
                </c:pt>
                <c:pt idx="752">
                  <c:v>4.5400000000000003E-2</c:v>
                </c:pt>
                <c:pt idx="753">
                  <c:v>4.5400000000000003E-2</c:v>
                </c:pt>
                <c:pt idx="754">
                  <c:v>4.5400000000000003E-2</c:v>
                </c:pt>
                <c:pt idx="755">
                  <c:v>4.5199999999999997E-2</c:v>
                </c:pt>
                <c:pt idx="756">
                  <c:v>4.4699999999999997E-2</c:v>
                </c:pt>
                <c:pt idx="757">
                  <c:v>4.4199999999999996E-2</c:v>
                </c:pt>
                <c:pt idx="758">
                  <c:v>4.41E-2</c:v>
                </c:pt>
                <c:pt idx="759">
                  <c:v>4.36E-2</c:v>
                </c:pt>
                <c:pt idx="760">
                  <c:v>4.2599999999999999E-2</c:v>
                </c:pt>
                <c:pt idx="761">
                  <c:v>4.2300000000000004E-2</c:v>
                </c:pt>
                <c:pt idx="762">
                  <c:v>4.2300000000000004E-2</c:v>
                </c:pt>
                <c:pt idx="763">
                  <c:v>4.2099999999999999E-2</c:v>
                </c:pt>
                <c:pt idx="764">
                  <c:v>4.2099999999999999E-2</c:v>
                </c:pt>
                <c:pt idx="765">
                  <c:v>4.1500000000000002E-2</c:v>
                </c:pt>
                <c:pt idx="766">
                  <c:v>4.0999999999999995E-2</c:v>
                </c:pt>
                <c:pt idx="767">
                  <c:v>4.0999999999999995E-2</c:v>
                </c:pt>
                <c:pt idx="768">
                  <c:v>4.1100000000000005E-2</c:v>
                </c:pt>
                <c:pt idx="769">
                  <c:v>4.0999999999999995E-2</c:v>
                </c:pt>
                <c:pt idx="770">
                  <c:v>4.07E-2</c:v>
                </c:pt>
                <c:pt idx="771">
                  <c:v>4.0599999999999997E-2</c:v>
                </c:pt>
                <c:pt idx="772">
                  <c:v>4.0599999999999997E-2</c:v>
                </c:pt>
                <c:pt idx="773">
                  <c:v>4.0300000000000002E-2</c:v>
                </c:pt>
                <c:pt idx="774">
                  <c:v>0.04</c:v>
                </c:pt>
                <c:pt idx="775">
                  <c:v>0.04</c:v>
                </c:pt>
                <c:pt idx="776">
                  <c:v>3.95E-2</c:v>
                </c:pt>
                <c:pt idx="777">
                  <c:v>3.95E-2</c:v>
                </c:pt>
                <c:pt idx="778">
                  <c:v>3.9199999999999999E-2</c:v>
                </c:pt>
                <c:pt idx="779">
                  <c:v>3.8699999999999998E-2</c:v>
                </c:pt>
                <c:pt idx="780">
                  <c:v>3.8199999999999998E-2</c:v>
                </c:pt>
                <c:pt idx="781">
                  <c:v>3.8100000000000002E-2</c:v>
                </c:pt>
                <c:pt idx="782">
                  <c:v>3.8100000000000002E-2</c:v>
                </c:pt>
                <c:pt idx="783">
                  <c:v>3.85E-2</c:v>
                </c:pt>
                <c:pt idx="784">
                  <c:v>3.8800000000000001E-2</c:v>
                </c:pt>
                <c:pt idx="785">
                  <c:v>3.9300000000000002E-2</c:v>
                </c:pt>
                <c:pt idx="786">
                  <c:v>3.9800000000000002E-2</c:v>
                </c:pt>
                <c:pt idx="787">
                  <c:v>4.0300000000000002E-2</c:v>
                </c:pt>
                <c:pt idx="788">
                  <c:v>4.0899999999999999E-2</c:v>
                </c:pt>
                <c:pt idx="789">
                  <c:v>4.0899999999999999E-2</c:v>
                </c:pt>
                <c:pt idx="790">
                  <c:v>4.0800000000000003E-2</c:v>
                </c:pt>
                <c:pt idx="791">
                  <c:v>4.0800000000000003E-2</c:v>
                </c:pt>
                <c:pt idx="792">
                  <c:v>4.0800000000000003E-2</c:v>
                </c:pt>
                <c:pt idx="793">
                  <c:v>4.0800000000000003E-2</c:v>
                </c:pt>
                <c:pt idx="794">
                  <c:v>4.0800000000000003E-2</c:v>
                </c:pt>
                <c:pt idx="795">
                  <c:v>4.0800000000000003E-2</c:v>
                </c:pt>
                <c:pt idx="796">
                  <c:v>4.0899999999999999E-2</c:v>
                </c:pt>
                <c:pt idx="797">
                  <c:v>4.1299999999999996E-2</c:v>
                </c:pt>
                <c:pt idx="798">
                  <c:v>4.1799999999999997E-2</c:v>
                </c:pt>
                <c:pt idx="799">
                  <c:v>4.2199999999999994E-2</c:v>
                </c:pt>
                <c:pt idx="800">
                  <c:v>4.2300000000000004E-2</c:v>
                </c:pt>
                <c:pt idx="801">
                  <c:v>4.2300000000000004E-2</c:v>
                </c:pt>
                <c:pt idx="802">
                  <c:v>4.2300000000000004E-2</c:v>
                </c:pt>
                <c:pt idx="803">
                  <c:v>4.2300000000000004E-2</c:v>
                </c:pt>
                <c:pt idx="804">
                  <c:v>4.24E-2</c:v>
                </c:pt>
                <c:pt idx="805">
                  <c:v>4.24E-2</c:v>
                </c:pt>
                <c:pt idx="806">
                  <c:v>4.24E-2</c:v>
                </c:pt>
                <c:pt idx="807">
                  <c:v>4.2599999999999999E-2</c:v>
                </c:pt>
                <c:pt idx="808">
                  <c:v>4.2599999999999999E-2</c:v>
                </c:pt>
                <c:pt idx="809">
                  <c:v>4.2599999999999999E-2</c:v>
                </c:pt>
                <c:pt idx="810">
                  <c:v>4.2900000000000001E-2</c:v>
                </c:pt>
                <c:pt idx="811">
                  <c:v>4.3299999999999998E-2</c:v>
                </c:pt>
                <c:pt idx="812">
                  <c:v>4.3299999999999998E-2</c:v>
                </c:pt>
                <c:pt idx="813">
                  <c:v>4.3099999999999999E-2</c:v>
                </c:pt>
                <c:pt idx="814">
                  <c:v>4.3099999999999999E-2</c:v>
                </c:pt>
                <c:pt idx="815">
                  <c:v>4.3099999999999999E-2</c:v>
                </c:pt>
                <c:pt idx="816">
                  <c:v>4.2900000000000001E-2</c:v>
                </c:pt>
                <c:pt idx="817">
                  <c:v>4.2900000000000001E-2</c:v>
                </c:pt>
                <c:pt idx="818">
                  <c:v>4.2800000000000005E-2</c:v>
                </c:pt>
                <c:pt idx="819">
                  <c:v>4.2800000000000005E-2</c:v>
                </c:pt>
                <c:pt idx="820">
                  <c:v>4.2500000000000003E-2</c:v>
                </c:pt>
                <c:pt idx="821">
                  <c:v>4.2000000000000003E-2</c:v>
                </c:pt>
                <c:pt idx="822">
                  <c:v>4.1799999999999997E-2</c:v>
                </c:pt>
                <c:pt idx="823">
                  <c:v>4.1799999999999997E-2</c:v>
                </c:pt>
                <c:pt idx="824">
                  <c:v>4.1799999999999997E-2</c:v>
                </c:pt>
                <c:pt idx="825">
                  <c:v>4.0800000000000003E-2</c:v>
                </c:pt>
                <c:pt idx="826">
                  <c:v>4.07E-2</c:v>
                </c:pt>
                <c:pt idx="827">
                  <c:v>4.1100000000000005E-2</c:v>
                </c:pt>
                <c:pt idx="828">
                  <c:v>4.1200000000000001E-2</c:v>
                </c:pt>
                <c:pt idx="829">
                  <c:v>4.1200000000000001E-2</c:v>
                </c:pt>
                <c:pt idx="830">
                  <c:v>4.1200000000000001E-2</c:v>
                </c:pt>
                <c:pt idx="831">
                  <c:v>4.1200000000000001E-2</c:v>
                </c:pt>
                <c:pt idx="832">
                  <c:v>4.0999999999999995E-2</c:v>
                </c:pt>
                <c:pt idx="833">
                  <c:v>4.0999999999999995E-2</c:v>
                </c:pt>
                <c:pt idx="834">
                  <c:v>4.0999999999999995E-2</c:v>
                </c:pt>
                <c:pt idx="835">
                  <c:v>4.1200000000000001E-2</c:v>
                </c:pt>
                <c:pt idx="836">
                  <c:v>4.1100000000000005E-2</c:v>
                </c:pt>
                <c:pt idx="837">
                  <c:v>4.1100000000000005E-2</c:v>
                </c:pt>
                <c:pt idx="838">
                  <c:v>4.1299999999999996E-2</c:v>
                </c:pt>
                <c:pt idx="839">
                  <c:v>4.1299999999999996E-2</c:v>
                </c:pt>
                <c:pt idx="840">
                  <c:v>4.1299999999999996E-2</c:v>
                </c:pt>
                <c:pt idx="841">
                  <c:v>4.1500000000000002E-2</c:v>
                </c:pt>
                <c:pt idx="842">
                  <c:v>4.1599999999999998E-2</c:v>
                </c:pt>
                <c:pt idx="843">
                  <c:v>4.1200000000000001E-2</c:v>
                </c:pt>
                <c:pt idx="844">
                  <c:v>4.1200000000000001E-2</c:v>
                </c:pt>
                <c:pt idx="845">
                  <c:v>4.1299999999999996E-2</c:v>
                </c:pt>
                <c:pt idx="846">
                  <c:v>4.1299999999999996E-2</c:v>
                </c:pt>
                <c:pt idx="847">
                  <c:v>4.1299999999999996E-2</c:v>
                </c:pt>
                <c:pt idx="848">
                  <c:v>4.1299999999999996E-2</c:v>
                </c:pt>
                <c:pt idx="849">
                  <c:v>4.0999999999999995E-2</c:v>
                </c:pt>
                <c:pt idx="850">
                  <c:v>4.0899999999999999E-2</c:v>
                </c:pt>
                <c:pt idx="851">
                  <c:v>4.0800000000000003E-2</c:v>
                </c:pt>
                <c:pt idx="852">
                  <c:v>4.0800000000000003E-2</c:v>
                </c:pt>
                <c:pt idx="853">
                  <c:v>4.0500000000000001E-2</c:v>
                </c:pt>
                <c:pt idx="854">
                  <c:v>4.0500000000000001E-2</c:v>
                </c:pt>
                <c:pt idx="855">
                  <c:v>4.07E-2</c:v>
                </c:pt>
                <c:pt idx="856">
                  <c:v>4.0999999999999995E-2</c:v>
                </c:pt>
                <c:pt idx="857">
                  <c:v>4.1500000000000002E-2</c:v>
                </c:pt>
                <c:pt idx="858">
                  <c:v>4.2099999999999999E-2</c:v>
                </c:pt>
                <c:pt idx="859">
                  <c:v>4.2300000000000004E-2</c:v>
                </c:pt>
                <c:pt idx="860">
                  <c:v>4.2300000000000004E-2</c:v>
                </c:pt>
                <c:pt idx="861">
                  <c:v>4.2199999999999994E-2</c:v>
                </c:pt>
                <c:pt idx="862">
                  <c:v>4.2000000000000003E-2</c:v>
                </c:pt>
                <c:pt idx="863">
                  <c:v>4.2000000000000003E-2</c:v>
                </c:pt>
                <c:pt idx="864">
                  <c:v>4.1399999999999999E-2</c:v>
                </c:pt>
                <c:pt idx="865">
                  <c:v>4.1399999999999999E-2</c:v>
                </c:pt>
                <c:pt idx="866">
                  <c:v>4.1399999999999999E-2</c:v>
                </c:pt>
                <c:pt idx="867">
                  <c:v>4.1700000000000001E-2</c:v>
                </c:pt>
                <c:pt idx="868">
                  <c:v>4.1700000000000001E-2</c:v>
                </c:pt>
                <c:pt idx="869">
                  <c:v>4.1700000000000001E-2</c:v>
                </c:pt>
                <c:pt idx="870">
                  <c:v>4.1700000000000001E-2</c:v>
                </c:pt>
                <c:pt idx="871">
                  <c:v>4.1700000000000001E-2</c:v>
                </c:pt>
                <c:pt idx="872">
                  <c:v>4.1799999999999997E-2</c:v>
                </c:pt>
                <c:pt idx="873">
                  <c:v>4.1900000000000007E-2</c:v>
                </c:pt>
                <c:pt idx="874">
                  <c:v>4.1900000000000007E-2</c:v>
                </c:pt>
                <c:pt idx="875">
                  <c:v>4.1900000000000007E-2</c:v>
                </c:pt>
                <c:pt idx="876">
                  <c:v>4.1799999999999997E-2</c:v>
                </c:pt>
                <c:pt idx="877">
                  <c:v>4.1700000000000001E-2</c:v>
                </c:pt>
                <c:pt idx="878">
                  <c:v>4.1700000000000001E-2</c:v>
                </c:pt>
                <c:pt idx="879">
                  <c:v>4.1599999999999998E-2</c:v>
                </c:pt>
                <c:pt idx="880">
                  <c:v>4.1599999999999998E-2</c:v>
                </c:pt>
                <c:pt idx="881">
                  <c:v>4.1599999999999998E-2</c:v>
                </c:pt>
                <c:pt idx="882">
                  <c:v>4.1599999999999998E-2</c:v>
                </c:pt>
                <c:pt idx="883">
                  <c:v>4.1399999999999999E-2</c:v>
                </c:pt>
                <c:pt idx="884">
                  <c:v>4.1500000000000002E-2</c:v>
                </c:pt>
                <c:pt idx="885">
                  <c:v>4.1500000000000002E-2</c:v>
                </c:pt>
                <c:pt idx="886">
                  <c:v>4.1500000000000002E-2</c:v>
                </c:pt>
                <c:pt idx="887">
                  <c:v>4.1500000000000002E-2</c:v>
                </c:pt>
                <c:pt idx="888">
                  <c:v>4.1500000000000002E-2</c:v>
                </c:pt>
                <c:pt idx="889">
                  <c:v>4.1500000000000002E-2</c:v>
                </c:pt>
                <c:pt idx="890">
                  <c:v>4.1500000000000002E-2</c:v>
                </c:pt>
                <c:pt idx="891">
                  <c:v>4.1500000000000002E-2</c:v>
                </c:pt>
                <c:pt idx="892">
                  <c:v>4.1500000000000002E-2</c:v>
                </c:pt>
                <c:pt idx="893">
                  <c:v>4.1500000000000002E-2</c:v>
                </c:pt>
                <c:pt idx="894">
                  <c:v>4.1500000000000002E-2</c:v>
                </c:pt>
                <c:pt idx="895">
                  <c:v>4.1500000000000002E-2</c:v>
                </c:pt>
                <c:pt idx="896">
                  <c:v>4.1500000000000002E-2</c:v>
                </c:pt>
                <c:pt idx="897">
                  <c:v>4.1599999999999998E-2</c:v>
                </c:pt>
                <c:pt idx="898">
                  <c:v>4.1700000000000001E-2</c:v>
                </c:pt>
                <c:pt idx="899">
                  <c:v>4.1700000000000001E-2</c:v>
                </c:pt>
                <c:pt idx="900">
                  <c:v>4.1700000000000001E-2</c:v>
                </c:pt>
                <c:pt idx="901">
                  <c:v>4.1700000000000001E-2</c:v>
                </c:pt>
                <c:pt idx="902">
                  <c:v>4.1700000000000001E-2</c:v>
                </c:pt>
                <c:pt idx="903">
                  <c:v>4.1700000000000001E-2</c:v>
                </c:pt>
                <c:pt idx="904">
                  <c:v>4.1700000000000001E-2</c:v>
                </c:pt>
                <c:pt idx="905">
                  <c:v>4.1700000000000001E-2</c:v>
                </c:pt>
                <c:pt idx="906">
                  <c:v>4.1700000000000001E-2</c:v>
                </c:pt>
                <c:pt idx="907">
                  <c:v>4.1700000000000001E-2</c:v>
                </c:pt>
                <c:pt idx="908">
                  <c:v>4.1700000000000001E-2</c:v>
                </c:pt>
                <c:pt idx="909">
                  <c:v>4.1700000000000001E-2</c:v>
                </c:pt>
                <c:pt idx="910">
                  <c:v>4.1599999999999998E-2</c:v>
                </c:pt>
                <c:pt idx="911">
                  <c:v>4.1500000000000002E-2</c:v>
                </c:pt>
                <c:pt idx="912">
                  <c:v>4.1500000000000002E-2</c:v>
                </c:pt>
                <c:pt idx="913">
                  <c:v>4.1500000000000002E-2</c:v>
                </c:pt>
                <c:pt idx="914">
                  <c:v>4.1500000000000002E-2</c:v>
                </c:pt>
                <c:pt idx="915">
                  <c:v>4.1399999999999999E-2</c:v>
                </c:pt>
                <c:pt idx="916">
                  <c:v>4.1100000000000005E-2</c:v>
                </c:pt>
                <c:pt idx="917">
                  <c:v>4.0999999999999995E-2</c:v>
                </c:pt>
                <c:pt idx="918">
                  <c:v>4.1100000000000005E-2</c:v>
                </c:pt>
                <c:pt idx="919">
                  <c:v>4.1100000000000005E-2</c:v>
                </c:pt>
                <c:pt idx="920">
                  <c:v>4.0599999999999997E-2</c:v>
                </c:pt>
                <c:pt idx="921">
                  <c:v>4.0599999999999997E-2</c:v>
                </c:pt>
                <c:pt idx="922">
                  <c:v>4.0599999999999997E-2</c:v>
                </c:pt>
                <c:pt idx="923">
                  <c:v>4.0500000000000001E-2</c:v>
                </c:pt>
                <c:pt idx="924">
                  <c:v>4.0500000000000001E-2</c:v>
                </c:pt>
                <c:pt idx="925">
                  <c:v>4.0399999999999998E-2</c:v>
                </c:pt>
                <c:pt idx="926">
                  <c:v>4.0199999999999993E-2</c:v>
                </c:pt>
                <c:pt idx="927">
                  <c:v>3.9900000000000005E-2</c:v>
                </c:pt>
                <c:pt idx="928">
                  <c:v>4.0099999999999997E-2</c:v>
                </c:pt>
                <c:pt idx="929">
                  <c:v>4.0399999999999998E-2</c:v>
                </c:pt>
                <c:pt idx="930">
                  <c:v>4.0399999999999998E-2</c:v>
                </c:pt>
                <c:pt idx="931">
                  <c:v>4.0399999999999998E-2</c:v>
                </c:pt>
                <c:pt idx="932">
                  <c:v>4.0399999999999998E-2</c:v>
                </c:pt>
                <c:pt idx="933">
                  <c:v>4.0399999999999998E-2</c:v>
                </c:pt>
                <c:pt idx="934">
                  <c:v>4.0399999999999998E-2</c:v>
                </c:pt>
                <c:pt idx="935">
                  <c:v>4.0199999999999993E-2</c:v>
                </c:pt>
                <c:pt idx="936">
                  <c:v>0.04</c:v>
                </c:pt>
                <c:pt idx="937">
                  <c:v>3.9800000000000002E-2</c:v>
                </c:pt>
                <c:pt idx="938">
                  <c:v>3.9599999999999996E-2</c:v>
                </c:pt>
                <c:pt idx="939">
                  <c:v>3.9599999999999996E-2</c:v>
                </c:pt>
                <c:pt idx="940">
                  <c:v>3.9300000000000002E-2</c:v>
                </c:pt>
                <c:pt idx="941">
                  <c:v>3.9599999999999996E-2</c:v>
                </c:pt>
                <c:pt idx="942">
                  <c:v>0.04</c:v>
                </c:pt>
                <c:pt idx="943">
                  <c:v>0.04</c:v>
                </c:pt>
                <c:pt idx="944">
                  <c:v>0.04</c:v>
                </c:pt>
                <c:pt idx="945">
                  <c:v>3.9900000000000005E-2</c:v>
                </c:pt>
                <c:pt idx="946">
                  <c:v>4.0099999999999997E-2</c:v>
                </c:pt>
                <c:pt idx="947">
                  <c:v>3.9900000000000005E-2</c:v>
                </c:pt>
                <c:pt idx="948">
                  <c:v>0.04</c:v>
                </c:pt>
                <c:pt idx="949">
                  <c:v>0.04</c:v>
                </c:pt>
                <c:pt idx="950">
                  <c:v>0.04</c:v>
                </c:pt>
                <c:pt idx="951">
                  <c:v>4.0399999999999998E-2</c:v>
                </c:pt>
                <c:pt idx="952">
                  <c:v>4.0399999999999998E-2</c:v>
                </c:pt>
                <c:pt idx="953">
                  <c:v>4.07E-2</c:v>
                </c:pt>
                <c:pt idx="954">
                  <c:v>4.0800000000000003E-2</c:v>
                </c:pt>
                <c:pt idx="955">
                  <c:v>4.0800000000000003E-2</c:v>
                </c:pt>
                <c:pt idx="956">
                  <c:v>4.0800000000000003E-2</c:v>
                </c:pt>
                <c:pt idx="957">
                  <c:v>4.0800000000000003E-2</c:v>
                </c:pt>
                <c:pt idx="958">
                  <c:v>4.0800000000000003E-2</c:v>
                </c:pt>
                <c:pt idx="959">
                  <c:v>4.0800000000000003E-2</c:v>
                </c:pt>
                <c:pt idx="960">
                  <c:v>4.0500000000000001E-2</c:v>
                </c:pt>
                <c:pt idx="961">
                  <c:v>4.0500000000000001E-2</c:v>
                </c:pt>
                <c:pt idx="962">
                  <c:v>4.0500000000000001E-2</c:v>
                </c:pt>
                <c:pt idx="963">
                  <c:v>4.0500000000000001E-2</c:v>
                </c:pt>
                <c:pt idx="964">
                  <c:v>4.0399999999999998E-2</c:v>
                </c:pt>
                <c:pt idx="965">
                  <c:v>4.0199999999999993E-2</c:v>
                </c:pt>
                <c:pt idx="966">
                  <c:v>4.0099999999999997E-2</c:v>
                </c:pt>
                <c:pt idx="967">
                  <c:v>0.04</c:v>
                </c:pt>
                <c:pt idx="968">
                  <c:v>0.04</c:v>
                </c:pt>
                <c:pt idx="969">
                  <c:v>3.9900000000000005E-2</c:v>
                </c:pt>
                <c:pt idx="970">
                  <c:v>3.9900000000000005E-2</c:v>
                </c:pt>
                <c:pt idx="971">
                  <c:v>3.9900000000000005E-2</c:v>
                </c:pt>
                <c:pt idx="972">
                  <c:v>3.9900000000000005E-2</c:v>
                </c:pt>
                <c:pt idx="973">
                  <c:v>3.9900000000000005E-2</c:v>
                </c:pt>
                <c:pt idx="974">
                  <c:v>3.9900000000000005E-2</c:v>
                </c:pt>
                <c:pt idx="975">
                  <c:v>3.9800000000000002E-2</c:v>
                </c:pt>
                <c:pt idx="976">
                  <c:v>3.9699999999999999E-2</c:v>
                </c:pt>
                <c:pt idx="977">
                  <c:v>3.9699999999999999E-2</c:v>
                </c:pt>
                <c:pt idx="978">
                  <c:v>3.9699999999999999E-2</c:v>
                </c:pt>
                <c:pt idx="979">
                  <c:v>3.9699999999999999E-2</c:v>
                </c:pt>
                <c:pt idx="980">
                  <c:v>3.9699999999999999E-2</c:v>
                </c:pt>
                <c:pt idx="981">
                  <c:v>3.9699999999999999E-2</c:v>
                </c:pt>
                <c:pt idx="982">
                  <c:v>3.9699999999999999E-2</c:v>
                </c:pt>
                <c:pt idx="983">
                  <c:v>3.9699999999999999E-2</c:v>
                </c:pt>
                <c:pt idx="984">
                  <c:v>3.9699999999999999E-2</c:v>
                </c:pt>
                <c:pt idx="985">
                  <c:v>3.9699999999999999E-2</c:v>
                </c:pt>
                <c:pt idx="986">
                  <c:v>3.9699999999999999E-2</c:v>
                </c:pt>
                <c:pt idx="987">
                  <c:v>3.9699999999999999E-2</c:v>
                </c:pt>
                <c:pt idx="988">
                  <c:v>3.9599999999999996E-2</c:v>
                </c:pt>
                <c:pt idx="989">
                  <c:v>3.9599999999999996E-2</c:v>
                </c:pt>
                <c:pt idx="990">
                  <c:v>3.95E-2</c:v>
                </c:pt>
                <c:pt idx="991">
                  <c:v>3.9399999999999998E-2</c:v>
                </c:pt>
                <c:pt idx="992">
                  <c:v>3.9399999999999998E-2</c:v>
                </c:pt>
                <c:pt idx="993">
                  <c:v>3.9100000000000003E-2</c:v>
                </c:pt>
                <c:pt idx="994">
                  <c:v>3.8800000000000001E-2</c:v>
                </c:pt>
                <c:pt idx="995">
                  <c:v>3.8699999999999998E-2</c:v>
                </c:pt>
                <c:pt idx="996">
                  <c:v>3.8599999999999995E-2</c:v>
                </c:pt>
                <c:pt idx="997">
                  <c:v>3.8399999999999997E-2</c:v>
                </c:pt>
                <c:pt idx="998">
                  <c:v>3.8300000000000001E-2</c:v>
                </c:pt>
                <c:pt idx="999">
                  <c:v>3.8100000000000002E-2</c:v>
                </c:pt>
                <c:pt idx="1000">
                  <c:v>3.78E-2</c:v>
                </c:pt>
                <c:pt idx="1001">
                  <c:v>3.7499999999999999E-2</c:v>
                </c:pt>
                <c:pt idx="1002">
                  <c:v>3.7499999999999999E-2</c:v>
                </c:pt>
                <c:pt idx="1003">
                  <c:v>3.7000000000000005E-2</c:v>
                </c:pt>
                <c:pt idx="1004">
                  <c:v>3.6699999999999997E-2</c:v>
                </c:pt>
                <c:pt idx="1005">
                  <c:v>3.6699999999999997E-2</c:v>
                </c:pt>
                <c:pt idx="1006">
                  <c:v>3.6900000000000002E-2</c:v>
                </c:pt>
                <c:pt idx="1007">
                  <c:v>3.6900000000000002E-2</c:v>
                </c:pt>
                <c:pt idx="1008">
                  <c:v>3.6699999999999997E-2</c:v>
                </c:pt>
                <c:pt idx="1009">
                  <c:v>3.6799999999999999E-2</c:v>
                </c:pt>
                <c:pt idx="1010">
                  <c:v>3.6900000000000002E-2</c:v>
                </c:pt>
                <c:pt idx="1011">
                  <c:v>3.7200000000000004E-2</c:v>
                </c:pt>
                <c:pt idx="1012">
                  <c:v>3.7200000000000004E-2</c:v>
                </c:pt>
                <c:pt idx="1013">
                  <c:v>3.7200000000000004E-2</c:v>
                </c:pt>
                <c:pt idx="1014">
                  <c:v>3.7200000000000004E-2</c:v>
                </c:pt>
                <c:pt idx="1015">
                  <c:v>3.7200000000000004E-2</c:v>
                </c:pt>
                <c:pt idx="1016">
                  <c:v>3.7200000000000004E-2</c:v>
                </c:pt>
                <c:pt idx="1017">
                  <c:v>3.7200000000000004E-2</c:v>
                </c:pt>
                <c:pt idx="1018">
                  <c:v>3.73E-2</c:v>
                </c:pt>
                <c:pt idx="1019">
                  <c:v>3.7599999999999995E-2</c:v>
                </c:pt>
                <c:pt idx="1020">
                  <c:v>3.7599999999999995E-2</c:v>
                </c:pt>
                <c:pt idx="1021">
                  <c:v>3.7599999999999995E-2</c:v>
                </c:pt>
                <c:pt idx="1022">
                  <c:v>3.7400000000000003E-2</c:v>
                </c:pt>
                <c:pt idx="1023">
                  <c:v>3.7000000000000005E-2</c:v>
                </c:pt>
                <c:pt idx="1024">
                  <c:v>3.6900000000000002E-2</c:v>
                </c:pt>
                <c:pt idx="1025">
                  <c:v>3.7000000000000005E-2</c:v>
                </c:pt>
                <c:pt idx="1026">
                  <c:v>3.7000000000000005E-2</c:v>
                </c:pt>
                <c:pt idx="1027">
                  <c:v>3.6799999999999999E-2</c:v>
                </c:pt>
                <c:pt idx="1028">
                  <c:v>3.6900000000000002E-2</c:v>
                </c:pt>
                <c:pt idx="1029">
                  <c:v>3.7000000000000005E-2</c:v>
                </c:pt>
                <c:pt idx="1030">
                  <c:v>3.7200000000000004E-2</c:v>
                </c:pt>
                <c:pt idx="1031">
                  <c:v>3.73E-2</c:v>
                </c:pt>
                <c:pt idx="1032">
                  <c:v>3.7400000000000003E-2</c:v>
                </c:pt>
                <c:pt idx="1033">
                  <c:v>3.73E-2</c:v>
                </c:pt>
                <c:pt idx="1034">
                  <c:v>3.7200000000000004E-2</c:v>
                </c:pt>
                <c:pt idx="1035">
                  <c:v>3.7100000000000001E-2</c:v>
                </c:pt>
                <c:pt idx="1036">
                  <c:v>3.7100000000000001E-2</c:v>
                </c:pt>
                <c:pt idx="1037">
                  <c:v>3.73E-2</c:v>
                </c:pt>
                <c:pt idx="1038">
                  <c:v>3.73E-2</c:v>
                </c:pt>
                <c:pt idx="1039">
                  <c:v>3.7699999999999997E-2</c:v>
                </c:pt>
                <c:pt idx="1040">
                  <c:v>3.7699999999999997E-2</c:v>
                </c:pt>
                <c:pt idx="1041">
                  <c:v>3.7699999999999997E-2</c:v>
                </c:pt>
                <c:pt idx="1042">
                  <c:v>3.7499999999999999E-2</c:v>
                </c:pt>
                <c:pt idx="1043">
                  <c:v>3.7499999999999999E-2</c:v>
                </c:pt>
                <c:pt idx="1044">
                  <c:v>3.7499999999999999E-2</c:v>
                </c:pt>
                <c:pt idx="1045">
                  <c:v>3.7699999999999997E-2</c:v>
                </c:pt>
                <c:pt idx="1046">
                  <c:v>3.8100000000000002E-2</c:v>
                </c:pt>
                <c:pt idx="1047">
                  <c:v>3.8599999999999995E-2</c:v>
                </c:pt>
                <c:pt idx="1048">
                  <c:v>3.8599999999999995E-2</c:v>
                </c:pt>
                <c:pt idx="1049">
                  <c:v>3.8599999999999995E-2</c:v>
                </c:pt>
                <c:pt idx="1050">
                  <c:v>3.8599999999999995E-2</c:v>
                </c:pt>
                <c:pt idx="1051">
                  <c:v>3.8800000000000001E-2</c:v>
                </c:pt>
                <c:pt idx="1052">
                  <c:v>3.9E-2</c:v>
                </c:pt>
                <c:pt idx="1053">
                  <c:v>3.9E-2</c:v>
                </c:pt>
                <c:pt idx="1054">
                  <c:v>3.9300000000000002E-2</c:v>
                </c:pt>
                <c:pt idx="1055">
                  <c:v>3.9699999999999999E-2</c:v>
                </c:pt>
                <c:pt idx="1056">
                  <c:v>4.0999999999999995E-2</c:v>
                </c:pt>
                <c:pt idx="1057">
                  <c:v>4.1700000000000001E-2</c:v>
                </c:pt>
                <c:pt idx="1058">
                  <c:v>4.2000000000000003E-2</c:v>
                </c:pt>
                <c:pt idx="1059">
                  <c:v>4.3099999999999999E-2</c:v>
                </c:pt>
                <c:pt idx="1060">
                  <c:v>4.4199999999999996E-2</c:v>
                </c:pt>
                <c:pt idx="1061">
                  <c:v>4.6199999999999998E-2</c:v>
                </c:pt>
                <c:pt idx="1062">
                  <c:v>4.4999999999999998E-2</c:v>
                </c:pt>
                <c:pt idx="1063">
                  <c:v>4.4000000000000004E-2</c:v>
                </c:pt>
                <c:pt idx="1064">
                  <c:v>4.36E-2</c:v>
                </c:pt>
                <c:pt idx="1065">
                  <c:v>4.3099999999999999E-2</c:v>
                </c:pt>
                <c:pt idx="1066">
                  <c:v>4.3099999999999999E-2</c:v>
                </c:pt>
                <c:pt idx="1067">
                  <c:v>4.3099999999999999E-2</c:v>
                </c:pt>
                <c:pt idx="1068">
                  <c:v>4.3099999999999999E-2</c:v>
                </c:pt>
                <c:pt idx="1069">
                  <c:v>4.2800000000000005E-2</c:v>
                </c:pt>
                <c:pt idx="1070">
                  <c:v>4.3099999999999999E-2</c:v>
                </c:pt>
                <c:pt idx="1071">
                  <c:v>4.3400000000000001E-2</c:v>
                </c:pt>
                <c:pt idx="1072">
                  <c:v>4.36E-2</c:v>
                </c:pt>
                <c:pt idx="1073">
                  <c:v>4.36E-2</c:v>
                </c:pt>
                <c:pt idx="1074">
                  <c:v>4.4800000000000006E-2</c:v>
                </c:pt>
                <c:pt idx="1075">
                  <c:v>4.6199999999999998E-2</c:v>
                </c:pt>
                <c:pt idx="1076">
                  <c:v>4.6100000000000002E-2</c:v>
                </c:pt>
                <c:pt idx="1077">
                  <c:v>4.6100000000000002E-2</c:v>
                </c:pt>
                <c:pt idx="1078">
                  <c:v>4.6900000000000004E-2</c:v>
                </c:pt>
                <c:pt idx="1079">
                  <c:v>4.8399999999999999E-2</c:v>
                </c:pt>
                <c:pt idx="1080">
                  <c:v>4.8499999999999995E-2</c:v>
                </c:pt>
                <c:pt idx="1081">
                  <c:v>4.7800000000000002E-2</c:v>
                </c:pt>
                <c:pt idx="1082">
                  <c:v>4.6600000000000003E-2</c:v>
                </c:pt>
                <c:pt idx="1083">
                  <c:v>4.6600000000000003E-2</c:v>
                </c:pt>
                <c:pt idx="1084">
                  <c:v>4.6600000000000003E-2</c:v>
                </c:pt>
                <c:pt idx="1085">
                  <c:v>4.6600000000000003E-2</c:v>
                </c:pt>
                <c:pt idx="1086">
                  <c:v>4.6600000000000003E-2</c:v>
                </c:pt>
                <c:pt idx="1087">
                  <c:v>4.6699999999999998E-2</c:v>
                </c:pt>
                <c:pt idx="1088">
                  <c:v>4.6799999999999994E-2</c:v>
                </c:pt>
                <c:pt idx="1089">
                  <c:v>4.6799999999999994E-2</c:v>
                </c:pt>
                <c:pt idx="1090">
                  <c:v>4.6799999999999994E-2</c:v>
                </c:pt>
                <c:pt idx="1091">
                  <c:v>4.6799999999999994E-2</c:v>
                </c:pt>
                <c:pt idx="1092">
                  <c:v>4.6799999999999994E-2</c:v>
                </c:pt>
                <c:pt idx="1093">
                  <c:v>4.6799999999999994E-2</c:v>
                </c:pt>
                <c:pt idx="1094">
                  <c:v>4.7100000000000003E-2</c:v>
                </c:pt>
                <c:pt idx="1095">
                  <c:v>4.7400000000000005E-2</c:v>
                </c:pt>
                <c:pt idx="1096">
                  <c:v>4.7400000000000005E-2</c:v>
                </c:pt>
                <c:pt idx="1097">
                  <c:v>4.7899999999999998E-2</c:v>
                </c:pt>
                <c:pt idx="1098">
                  <c:v>4.8300000000000003E-2</c:v>
                </c:pt>
                <c:pt idx="1099">
                  <c:v>4.9200000000000001E-2</c:v>
                </c:pt>
                <c:pt idx="1100">
                  <c:v>5.0099999999999999E-2</c:v>
                </c:pt>
                <c:pt idx="1101">
                  <c:v>5.0799999999999998E-2</c:v>
                </c:pt>
                <c:pt idx="1102">
                  <c:v>5.0199999999999995E-2</c:v>
                </c:pt>
                <c:pt idx="1103">
                  <c:v>4.9800000000000004E-2</c:v>
                </c:pt>
                <c:pt idx="1104">
                  <c:v>4.9500000000000002E-2</c:v>
                </c:pt>
                <c:pt idx="1105">
                  <c:v>4.9000000000000002E-2</c:v>
                </c:pt>
                <c:pt idx="1106">
                  <c:v>4.8600000000000004E-2</c:v>
                </c:pt>
                <c:pt idx="1107">
                  <c:v>4.8300000000000003E-2</c:v>
                </c:pt>
                <c:pt idx="1108">
                  <c:v>4.82E-2</c:v>
                </c:pt>
                <c:pt idx="1109">
                  <c:v>4.8000000000000001E-2</c:v>
                </c:pt>
                <c:pt idx="1110">
                  <c:v>4.7800000000000002E-2</c:v>
                </c:pt>
                <c:pt idx="1111">
                  <c:v>4.7800000000000002E-2</c:v>
                </c:pt>
                <c:pt idx="1112">
                  <c:v>4.7899999999999998E-2</c:v>
                </c:pt>
                <c:pt idx="1113">
                  <c:v>4.8300000000000003E-2</c:v>
                </c:pt>
                <c:pt idx="1114">
                  <c:v>4.87E-2</c:v>
                </c:pt>
                <c:pt idx="1115">
                  <c:v>4.9200000000000001E-2</c:v>
                </c:pt>
                <c:pt idx="1116">
                  <c:v>4.9200000000000001E-2</c:v>
                </c:pt>
                <c:pt idx="1117">
                  <c:v>4.9500000000000002E-2</c:v>
                </c:pt>
                <c:pt idx="1118">
                  <c:v>4.9500000000000002E-2</c:v>
                </c:pt>
                <c:pt idx="1119">
                  <c:v>4.9400000000000006E-2</c:v>
                </c:pt>
                <c:pt idx="1120">
                  <c:v>4.9000000000000002E-2</c:v>
                </c:pt>
                <c:pt idx="1121">
                  <c:v>4.9000000000000002E-2</c:v>
                </c:pt>
                <c:pt idx="1122">
                  <c:v>4.8600000000000004E-2</c:v>
                </c:pt>
                <c:pt idx="1123">
                  <c:v>4.82E-2</c:v>
                </c:pt>
                <c:pt idx="1124">
                  <c:v>4.7800000000000002E-2</c:v>
                </c:pt>
                <c:pt idx="1125">
                  <c:v>4.7599999999999996E-2</c:v>
                </c:pt>
                <c:pt idx="1126">
                  <c:v>4.7300000000000002E-2</c:v>
                </c:pt>
                <c:pt idx="1127">
                  <c:v>4.7199999999999999E-2</c:v>
                </c:pt>
                <c:pt idx="1128">
                  <c:v>4.6900000000000004E-2</c:v>
                </c:pt>
                <c:pt idx="1129">
                  <c:v>4.6900000000000004E-2</c:v>
                </c:pt>
                <c:pt idx="1130">
                  <c:v>4.6900000000000004E-2</c:v>
                </c:pt>
                <c:pt idx="1131">
                  <c:v>4.7E-2</c:v>
                </c:pt>
                <c:pt idx="1132">
                  <c:v>4.7E-2</c:v>
                </c:pt>
                <c:pt idx="1133">
                  <c:v>4.7500000000000001E-2</c:v>
                </c:pt>
                <c:pt idx="1134">
                  <c:v>4.7599999999999996E-2</c:v>
                </c:pt>
                <c:pt idx="1135">
                  <c:v>4.7800000000000002E-2</c:v>
                </c:pt>
                <c:pt idx="1136">
                  <c:v>4.7800000000000002E-2</c:v>
                </c:pt>
                <c:pt idx="1137">
                  <c:v>4.7800000000000002E-2</c:v>
                </c:pt>
                <c:pt idx="1138">
                  <c:v>4.7800000000000002E-2</c:v>
                </c:pt>
                <c:pt idx="1139">
                  <c:v>4.7800000000000002E-2</c:v>
                </c:pt>
                <c:pt idx="1140">
                  <c:v>4.7800000000000002E-2</c:v>
                </c:pt>
                <c:pt idx="1141">
                  <c:v>4.7400000000000005E-2</c:v>
                </c:pt>
                <c:pt idx="1142">
                  <c:v>4.6799999999999994E-2</c:v>
                </c:pt>
                <c:pt idx="1143">
                  <c:v>4.6799999999999994E-2</c:v>
                </c:pt>
                <c:pt idx="1144">
                  <c:v>4.6799999999999994E-2</c:v>
                </c:pt>
                <c:pt idx="1145">
                  <c:v>4.7E-2</c:v>
                </c:pt>
                <c:pt idx="1146">
                  <c:v>4.7E-2</c:v>
                </c:pt>
                <c:pt idx="1147">
                  <c:v>4.7E-2</c:v>
                </c:pt>
                <c:pt idx="1148">
                  <c:v>4.7300000000000002E-2</c:v>
                </c:pt>
                <c:pt idx="1149">
                  <c:v>4.7300000000000002E-2</c:v>
                </c:pt>
                <c:pt idx="1150">
                  <c:v>4.7500000000000001E-2</c:v>
                </c:pt>
                <c:pt idx="1151">
                  <c:v>4.7899999999999998E-2</c:v>
                </c:pt>
                <c:pt idx="1152">
                  <c:v>4.8000000000000001E-2</c:v>
                </c:pt>
                <c:pt idx="1153">
                  <c:v>4.8000000000000001E-2</c:v>
                </c:pt>
                <c:pt idx="1154">
                  <c:v>4.8000000000000001E-2</c:v>
                </c:pt>
                <c:pt idx="1155">
                  <c:v>4.8000000000000001E-2</c:v>
                </c:pt>
                <c:pt idx="1156">
                  <c:v>4.8000000000000001E-2</c:v>
                </c:pt>
                <c:pt idx="1157">
                  <c:v>4.82E-2</c:v>
                </c:pt>
                <c:pt idx="1158">
                  <c:v>4.82E-2</c:v>
                </c:pt>
                <c:pt idx="1159">
                  <c:v>4.8499999999999995E-2</c:v>
                </c:pt>
                <c:pt idx="1160">
                  <c:v>4.8499999999999995E-2</c:v>
                </c:pt>
                <c:pt idx="1161">
                  <c:v>4.8300000000000003E-2</c:v>
                </c:pt>
                <c:pt idx="1162">
                  <c:v>4.82E-2</c:v>
                </c:pt>
                <c:pt idx="1163">
                  <c:v>4.8000000000000001E-2</c:v>
                </c:pt>
                <c:pt idx="1164">
                  <c:v>4.7800000000000002E-2</c:v>
                </c:pt>
                <c:pt idx="1165">
                  <c:v>4.7599999999999996E-2</c:v>
                </c:pt>
                <c:pt idx="1166">
                  <c:v>4.7400000000000005E-2</c:v>
                </c:pt>
                <c:pt idx="1167">
                  <c:v>4.7199999999999999E-2</c:v>
                </c:pt>
                <c:pt idx="1168">
                  <c:v>4.7E-2</c:v>
                </c:pt>
                <c:pt idx="1169">
                  <c:v>4.6799999999999994E-2</c:v>
                </c:pt>
                <c:pt idx="1170">
                  <c:v>4.6300000000000001E-2</c:v>
                </c:pt>
                <c:pt idx="1171">
                  <c:v>4.6100000000000002E-2</c:v>
                </c:pt>
                <c:pt idx="1172">
                  <c:v>4.5999999999999999E-2</c:v>
                </c:pt>
                <c:pt idx="1173">
                  <c:v>4.58E-2</c:v>
                </c:pt>
                <c:pt idx="1174">
                  <c:v>4.58E-2</c:v>
                </c:pt>
                <c:pt idx="1175">
                  <c:v>4.5599999999999995E-2</c:v>
                </c:pt>
                <c:pt idx="1176">
                  <c:v>4.4999999999999998E-2</c:v>
                </c:pt>
                <c:pt idx="1177">
                  <c:v>4.4500000000000005E-2</c:v>
                </c:pt>
                <c:pt idx="1178">
                  <c:v>4.4500000000000005E-2</c:v>
                </c:pt>
                <c:pt idx="1179">
                  <c:v>4.4500000000000005E-2</c:v>
                </c:pt>
                <c:pt idx="1180">
                  <c:v>4.4500000000000005E-2</c:v>
                </c:pt>
                <c:pt idx="1181">
                  <c:v>4.4299999999999999E-2</c:v>
                </c:pt>
                <c:pt idx="1182">
                  <c:v>4.3899999999999995E-2</c:v>
                </c:pt>
                <c:pt idx="1183">
                  <c:v>4.3700000000000003E-2</c:v>
                </c:pt>
                <c:pt idx="1184">
                  <c:v>4.36E-2</c:v>
                </c:pt>
                <c:pt idx="1185">
                  <c:v>4.3099999999999999E-2</c:v>
                </c:pt>
                <c:pt idx="1186">
                  <c:v>4.3099999999999999E-2</c:v>
                </c:pt>
                <c:pt idx="1187">
                  <c:v>4.3099999999999999E-2</c:v>
                </c:pt>
                <c:pt idx="1188">
                  <c:v>4.3099999999999999E-2</c:v>
                </c:pt>
                <c:pt idx="1189">
                  <c:v>4.3099999999999999E-2</c:v>
                </c:pt>
                <c:pt idx="1190">
                  <c:v>4.3099999999999999E-2</c:v>
                </c:pt>
                <c:pt idx="1191">
                  <c:v>4.2999999999999997E-2</c:v>
                </c:pt>
                <c:pt idx="1192">
                  <c:v>4.2999999999999997E-2</c:v>
                </c:pt>
                <c:pt idx="1193">
                  <c:v>4.2999999999999997E-2</c:v>
                </c:pt>
                <c:pt idx="1194">
                  <c:v>4.2999999999999997E-2</c:v>
                </c:pt>
                <c:pt idx="1195">
                  <c:v>4.2599999999999999E-2</c:v>
                </c:pt>
                <c:pt idx="1196">
                  <c:v>4.2599999999999999E-2</c:v>
                </c:pt>
                <c:pt idx="1197">
                  <c:v>4.2500000000000003E-2</c:v>
                </c:pt>
                <c:pt idx="1198">
                  <c:v>4.2500000000000003E-2</c:v>
                </c:pt>
                <c:pt idx="1199">
                  <c:v>4.2599999999999999E-2</c:v>
                </c:pt>
                <c:pt idx="1200">
                  <c:v>4.2500000000000003E-2</c:v>
                </c:pt>
                <c:pt idx="1201">
                  <c:v>4.2500000000000003E-2</c:v>
                </c:pt>
                <c:pt idx="1202">
                  <c:v>4.2500000000000003E-2</c:v>
                </c:pt>
                <c:pt idx="1203">
                  <c:v>4.24E-2</c:v>
                </c:pt>
                <c:pt idx="1204">
                  <c:v>4.2800000000000005E-2</c:v>
                </c:pt>
                <c:pt idx="1205">
                  <c:v>4.2599999999999999E-2</c:v>
                </c:pt>
                <c:pt idx="1206">
                  <c:v>4.2300000000000004E-2</c:v>
                </c:pt>
                <c:pt idx="1207">
                  <c:v>4.2300000000000004E-2</c:v>
                </c:pt>
                <c:pt idx="1208">
                  <c:v>4.2300000000000004E-2</c:v>
                </c:pt>
                <c:pt idx="1209">
                  <c:v>4.24E-2</c:v>
                </c:pt>
                <c:pt idx="1210">
                  <c:v>4.24E-2</c:v>
                </c:pt>
                <c:pt idx="1211">
                  <c:v>4.2300000000000004E-2</c:v>
                </c:pt>
                <c:pt idx="1212">
                  <c:v>4.2300000000000004E-2</c:v>
                </c:pt>
                <c:pt idx="1213">
                  <c:v>4.2300000000000004E-2</c:v>
                </c:pt>
                <c:pt idx="1214">
                  <c:v>4.2699999999999995E-2</c:v>
                </c:pt>
                <c:pt idx="1215">
                  <c:v>4.2999999999999997E-2</c:v>
                </c:pt>
                <c:pt idx="1216">
                  <c:v>4.3499999999999997E-2</c:v>
                </c:pt>
                <c:pt idx="1217">
                  <c:v>4.36E-2</c:v>
                </c:pt>
                <c:pt idx="1218">
                  <c:v>4.36E-2</c:v>
                </c:pt>
                <c:pt idx="1219">
                  <c:v>4.3700000000000003E-2</c:v>
                </c:pt>
                <c:pt idx="1220">
                  <c:v>4.3899999999999995E-2</c:v>
                </c:pt>
                <c:pt idx="1221">
                  <c:v>4.3700000000000003E-2</c:v>
                </c:pt>
                <c:pt idx="1222">
                  <c:v>4.3400000000000001E-2</c:v>
                </c:pt>
                <c:pt idx="1223">
                  <c:v>4.2999999999999997E-2</c:v>
                </c:pt>
                <c:pt idx="1224">
                  <c:v>4.2999999999999997E-2</c:v>
                </c:pt>
                <c:pt idx="1225">
                  <c:v>4.2999999999999997E-2</c:v>
                </c:pt>
                <c:pt idx="1226">
                  <c:v>4.3200000000000002E-2</c:v>
                </c:pt>
                <c:pt idx="1227">
                  <c:v>4.3200000000000002E-2</c:v>
                </c:pt>
                <c:pt idx="1228">
                  <c:v>4.3200000000000002E-2</c:v>
                </c:pt>
                <c:pt idx="1229">
                  <c:v>4.3200000000000002E-2</c:v>
                </c:pt>
                <c:pt idx="1230">
                  <c:v>4.3499999999999997E-2</c:v>
                </c:pt>
                <c:pt idx="1231">
                  <c:v>4.3400000000000001E-2</c:v>
                </c:pt>
                <c:pt idx="1232">
                  <c:v>4.3499999999999997E-2</c:v>
                </c:pt>
                <c:pt idx="1233">
                  <c:v>4.3499999999999997E-2</c:v>
                </c:pt>
                <c:pt idx="1234">
                  <c:v>4.3700000000000003E-2</c:v>
                </c:pt>
                <c:pt idx="1235">
                  <c:v>4.3700000000000003E-2</c:v>
                </c:pt>
                <c:pt idx="1236">
                  <c:v>4.3499999999999997E-2</c:v>
                </c:pt>
                <c:pt idx="1237">
                  <c:v>4.2900000000000001E-2</c:v>
                </c:pt>
                <c:pt idx="1238">
                  <c:v>4.1900000000000007E-2</c:v>
                </c:pt>
                <c:pt idx="1239">
                  <c:v>4.0500000000000001E-2</c:v>
                </c:pt>
                <c:pt idx="1240">
                  <c:v>3.95E-2</c:v>
                </c:pt>
                <c:pt idx="1241">
                  <c:v>3.95E-2</c:v>
                </c:pt>
                <c:pt idx="1242">
                  <c:v>3.9199999999999999E-2</c:v>
                </c:pt>
                <c:pt idx="1243">
                  <c:v>3.9199999999999999E-2</c:v>
                </c:pt>
                <c:pt idx="1244">
                  <c:v>3.8399999999999997E-2</c:v>
                </c:pt>
                <c:pt idx="1245">
                  <c:v>3.8800000000000001E-2</c:v>
                </c:pt>
                <c:pt idx="1246">
                  <c:v>3.8800000000000001E-2</c:v>
                </c:pt>
                <c:pt idx="1247">
                  <c:v>3.8800000000000001E-2</c:v>
                </c:pt>
                <c:pt idx="1248">
                  <c:v>3.8599999999999995E-2</c:v>
                </c:pt>
                <c:pt idx="1249">
                  <c:v>3.85E-2</c:v>
                </c:pt>
                <c:pt idx="1250">
                  <c:v>3.78E-2</c:v>
                </c:pt>
                <c:pt idx="1251">
                  <c:v>3.7900000000000003E-2</c:v>
                </c:pt>
                <c:pt idx="1252">
                  <c:v>3.7999999999999999E-2</c:v>
                </c:pt>
                <c:pt idx="1253">
                  <c:v>3.8199999999999998E-2</c:v>
                </c:pt>
                <c:pt idx="1254">
                  <c:v>3.8800000000000001E-2</c:v>
                </c:pt>
                <c:pt idx="1255">
                  <c:v>3.8800000000000001E-2</c:v>
                </c:pt>
                <c:pt idx="1256">
                  <c:v>3.8800000000000001E-2</c:v>
                </c:pt>
                <c:pt idx="1257">
                  <c:v>3.8900000000000004E-2</c:v>
                </c:pt>
                <c:pt idx="1258">
                  <c:v>3.8900000000000004E-2</c:v>
                </c:pt>
                <c:pt idx="1259">
                  <c:v>3.8900000000000004E-2</c:v>
                </c:pt>
                <c:pt idx="1260">
                  <c:v>3.8800000000000001E-2</c:v>
                </c:pt>
                <c:pt idx="1261">
                  <c:v>3.78E-2</c:v>
                </c:pt>
                <c:pt idx="1262">
                  <c:v>3.7000000000000005E-2</c:v>
                </c:pt>
                <c:pt idx="1263">
                  <c:v>3.6799999999999999E-2</c:v>
                </c:pt>
                <c:pt idx="1264">
                  <c:v>3.6699999999999997E-2</c:v>
                </c:pt>
                <c:pt idx="1265">
                  <c:v>3.6600000000000001E-2</c:v>
                </c:pt>
                <c:pt idx="1266">
                  <c:v>3.6600000000000001E-2</c:v>
                </c:pt>
                <c:pt idx="1267">
                  <c:v>3.6600000000000001E-2</c:v>
                </c:pt>
                <c:pt idx="1268">
                  <c:v>3.6699999999999997E-2</c:v>
                </c:pt>
                <c:pt idx="1269">
                  <c:v>3.7000000000000005E-2</c:v>
                </c:pt>
                <c:pt idx="1270">
                  <c:v>3.7000000000000005E-2</c:v>
                </c:pt>
                <c:pt idx="1271">
                  <c:v>3.6699999999999997E-2</c:v>
                </c:pt>
                <c:pt idx="1272">
                  <c:v>3.6499999999999998E-2</c:v>
                </c:pt>
                <c:pt idx="1273">
                  <c:v>3.6200000000000003E-2</c:v>
                </c:pt>
                <c:pt idx="1274">
                  <c:v>3.44E-2</c:v>
                </c:pt>
                <c:pt idx="1275">
                  <c:v>3.44E-2</c:v>
                </c:pt>
                <c:pt idx="1276">
                  <c:v>3.4700000000000002E-2</c:v>
                </c:pt>
                <c:pt idx="1277">
                  <c:v>3.5200000000000002E-2</c:v>
                </c:pt>
                <c:pt idx="1278">
                  <c:v>3.5499999999999997E-2</c:v>
                </c:pt>
                <c:pt idx="1279">
                  <c:v>3.56E-2</c:v>
                </c:pt>
                <c:pt idx="1280">
                  <c:v>3.5499999999999997E-2</c:v>
                </c:pt>
                <c:pt idx="1281">
                  <c:v>3.5499999999999997E-2</c:v>
                </c:pt>
                <c:pt idx="1282">
                  <c:v>3.5400000000000001E-2</c:v>
                </c:pt>
                <c:pt idx="1283">
                  <c:v>3.6200000000000003E-2</c:v>
                </c:pt>
                <c:pt idx="1284">
                  <c:v>3.7000000000000005E-2</c:v>
                </c:pt>
                <c:pt idx="1285">
                  <c:v>3.7100000000000001E-2</c:v>
                </c:pt>
                <c:pt idx="1286">
                  <c:v>3.73E-2</c:v>
                </c:pt>
                <c:pt idx="1287">
                  <c:v>3.7499999999999999E-2</c:v>
                </c:pt>
                <c:pt idx="1288">
                  <c:v>3.7100000000000001E-2</c:v>
                </c:pt>
                <c:pt idx="1289">
                  <c:v>3.7200000000000004E-2</c:v>
                </c:pt>
                <c:pt idx="1290">
                  <c:v>3.7100000000000001E-2</c:v>
                </c:pt>
                <c:pt idx="1291">
                  <c:v>3.6900000000000002E-2</c:v>
                </c:pt>
                <c:pt idx="1292">
                  <c:v>3.6900000000000002E-2</c:v>
                </c:pt>
                <c:pt idx="1293">
                  <c:v>3.6900000000000002E-2</c:v>
                </c:pt>
                <c:pt idx="1294">
                  <c:v>3.7100000000000001E-2</c:v>
                </c:pt>
                <c:pt idx="1295">
                  <c:v>3.7200000000000004E-2</c:v>
                </c:pt>
                <c:pt idx="1296">
                  <c:v>3.7200000000000004E-2</c:v>
                </c:pt>
                <c:pt idx="1297">
                  <c:v>3.7200000000000004E-2</c:v>
                </c:pt>
                <c:pt idx="1298">
                  <c:v>3.7999999999999999E-2</c:v>
                </c:pt>
                <c:pt idx="1299">
                  <c:v>3.7999999999999999E-2</c:v>
                </c:pt>
                <c:pt idx="1300">
                  <c:v>3.7499999999999999E-2</c:v>
                </c:pt>
                <c:pt idx="1301">
                  <c:v>3.6499999999999998E-2</c:v>
                </c:pt>
                <c:pt idx="1302">
                  <c:v>3.6600000000000001E-2</c:v>
                </c:pt>
                <c:pt idx="1303">
                  <c:v>3.7100000000000001E-2</c:v>
                </c:pt>
                <c:pt idx="1304">
                  <c:v>3.7100000000000001E-2</c:v>
                </c:pt>
                <c:pt idx="1305">
                  <c:v>3.7000000000000005E-2</c:v>
                </c:pt>
                <c:pt idx="1306">
                  <c:v>3.73E-2</c:v>
                </c:pt>
                <c:pt idx="1307">
                  <c:v>3.7000000000000005E-2</c:v>
                </c:pt>
                <c:pt idx="1308">
                  <c:v>3.73E-2</c:v>
                </c:pt>
                <c:pt idx="1309">
                  <c:v>3.78E-2</c:v>
                </c:pt>
                <c:pt idx="1310">
                  <c:v>3.8100000000000002E-2</c:v>
                </c:pt>
                <c:pt idx="1311">
                  <c:v>3.8100000000000002E-2</c:v>
                </c:pt>
                <c:pt idx="1312">
                  <c:v>3.7900000000000003E-2</c:v>
                </c:pt>
                <c:pt idx="1313">
                  <c:v>3.7699999999999997E-2</c:v>
                </c:pt>
                <c:pt idx="1314">
                  <c:v>3.7499999999999999E-2</c:v>
                </c:pt>
                <c:pt idx="1315">
                  <c:v>3.7499999999999999E-2</c:v>
                </c:pt>
                <c:pt idx="1316">
                  <c:v>3.7499999999999999E-2</c:v>
                </c:pt>
                <c:pt idx="1317">
                  <c:v>3.7499999999999999E-2</c:v>
                </c:pt>
                <c:pt idx="1318">
                  <c:v>3.7900000000000003E-2</c:v>
                </c:pt>
                <c:pt idx="1319">
                  <c:v>3.7900000000000003E-2</c:v>
                </c:pt>
                <c:pt idx="1320">
                  <c:v>3.8399999999999997E-2</c:v>
                </c:pt>
                <c:pt idx="1321">
                  <c:v>3.8599999999999995E-2</c:v>
                </c:pt>
                <c:pt idx="1322">
                  <c:v>3.8300000000000001E-2</c:v>
                </c:pt>
                <c:pt idx="1323">
                  <c:v>3.8100000000000002E-2</c:v>
                </c:pt>
                <c:pt idx="1324">
                  <c:v>3.7599999999999995E-2</c:v>
                </c:pt>
                <c:pt idx="1325">
                  <c:v>3.7000000000000005E-2</c:v>
                </c:pt>
                <c:pt idx="1326">
                  <c:v>3.6900000000000002E-2</c:v>
                </c:pt>
                <c:pt idx="1327">
                  <c:v>3.6900000000000002E-2</c:v>
                </c:pt>
                <c:pt idx="1328">
                  <c:v>3.6900000000000002E-2</c:v>
                </c:pt>
                <c:pt idx="1329">
                  <c:v>3.6799999999999999E-2</c:v>
                </c:pt>
                <c:pt idx="1330">
                  <c:v>3.6400000000000002E-2</c:v>
                </c:pt>
                <c:pt idx="1331">
                  <c:v>3.6299999999999999E-2</c:v>
                </c:pt>
                <c:pt idx="1332">
                  <c:v>3.6200000000000003E-2</c:v>
                </c:pt>
                <c:pt idx="1333">
                  <c:v>3.61E-2</c:v>
                </c:pt>
                <c:pt idx="1334">
                  <c:v>3.6200000000000003E-2</c:v>
                </c:pt>
                <c:pt idx="1335">
                  <c:v>3.6400000000000002E-2</c:v>
                </c:pt>
                <c:pt idx="1336">
                  <c:v>3.6200000000000003E-2</c:v>
                </c:pt>
                <c:pt idx="1337">
                  <c:v>3.6299999999999999E-2</c:v>
                </c:pt>
                <c:pt idx="1338">
                  <c:v>3.6299999999999999E-2</c:v>
                </c:pt>
                <c:pt idx="1339">
                  <c:v>3.5799999999999998E-2</c:v>
                </c:pt>
                <c:pt idx="1340">
                  <c:v>3.56E-2</c:v>
                </c:pt>
                <c:pt idx="1341">
                  <c:v>3.5499999999999997E-2</c:v>
                </c:pt>
                <c:pt idx="1342">
                  <c:v>3.5699999999999996E-2</c:v>
                </c:pt>
                <c:pt idx="1343">
                  <c:v>3.5699999999999996E-2</c:v>
                </c:pt>
                <c:pt idx="1344">
                  <c:v>3.5400000000000001E-2</c:v>
                </c:pt>
                <c:pt idx="1345">
                  <c:v>3.5000000000000003E-2</c:v>
                </c:pt>
                <c:pt idx="1346">
                  <c:v>3.4500000000000003E-2</c:v>
                </c:pt>
                <c:pt idx="1347">
                  <c:v>3.4000000000000002E-2</c:v>
                </c:pt>
                <c:pt idx="1348">
                  <c:v>3.3300000000000003E-2</c:v>
                </c:pt>
                <c:pt idx="1349">
                  <c:v>3.2899999999999999E-2</c:v>
                </c:pt>
                <c:pt idx="1350">
                  <c:v>3.2000000000000001E-2</c:v>
                </c:pt>
                <c:pt idx="1351">
                  <c:v>3.1699999999999999E-2</c:v>
                </c:pt>
                <c:pt idx="1352">
                  <c:v>3.15E-2</c:v>
                </c:pt>
                <c:pt idx="1353">
                  <c:v>3.2500000000000001E-2</c:v>
                </c:pt>
                <c:pt idx="1354">
                  <c:v>3.3399999999999999E-2</c:v>
                </c:pt>
                <c:pt idx="1355">
                  <c:v>3.3700000000000001E-2</c:v>
                </c:pt>
                <c:pt idx="1356">
                  <c:v>3.3599999999999998E-2</c:v>
                </c:pt>
                <c:pt idx="1357">
                  <c:v>3.3000000000000002E-2</c:v>
                </c:pt>
                <c:pt idx="1358">
                  <c:v>3.27E-2</c:v>
                </c:pt>
                <c:pt idx="1359">
                  <c:v>3.2300000000000002E-2</c:v>
                </c:pt>
                <c:pt idx="1360">
                  <c:v>3.1600000000000003E-2</c:v>
                </c:pt>
                <c:pt idx="1361">
                  <c:v>3.1400000000000004E-2</c:v>
                </c:pt>
                <c:pt idx="1362">
                  <c:v>3.1699999999999999E-2</c:v>
                </c:pt>
                <c:pt idx="1363">
                  <c:v>3.1400000000000004E-2</c:v>
                </c:pt>
                <c:pt idx="1364">
                  <c:v>3.2199999999999999E-2</c:v>
                </c:pt>
                <c:pt idx="1365">
                  <c:v>3.2199999999999999E-2</c:v>
                </c:pt>
                <c:pt idx="1366">
                  <c:v>3.2199999999999999E-2</c:v>
                </c:pt>
                <c:pt idx="1367">
                  <c:v>3.2500000000000001E-2</c:v>
                </c:pt>
                <c:pt idx="1368">
                  <c:v>3.2899999999999999E-2</c:v>
                </c:pt>
                <c:pt idx="1369">
                  <c:v>3.2599999999999997E-2</c:v>
                </c:pt>
                <c:pt idx="1370">
                  <c:v>3.2599999999999997E-2</c:v>
                </c:pt>
                <c:pt idx="1371">
                  <c:v>3.2400000000000005E-2</c:v>
                </c:pt>
                <c:pt idx="1372">
                  <c:v>3.2099999999999997E-2</c:v>
                </c:pt>
                <c:pt idx="1373">
                  <c:v>3.2199999999999999E-2</c:v>
                </c:pt>
                <c:pt idx="1374">
                  <c:v>3.2300000000000002E-2</c:v>
                </c:pt>
                <c:pt idx="1375">
                  <c:v>3.27E-2</c:v>
                </c:pt>
                <c:pt idx="1376">
                  <c:v>3.27E-2</c:v>
                </c:pt>
                <c:pt idx="1377">
                  <c:v>3.27E-2</c:v>
                </c:pt>
                <c:pt idx="1378">
                  <c:v>3.2500000000000001E-2</c:v>
                </c:pt>
                <c:pt idx="1379">
                  <c:v>3.2300000000000002E-2</c:v>
                </c:pt>
                <c:pt idx="1380">
                  <c:v>3.2199999999999999E-2</c:v>
                </c:pt>
                <c:pt idx="1381">
                  <c:v>3.2300000000000002E-2</c:v>
                </c:pt>
                <c:pt idx="1382">
                  <c:v>3.27E-2</c:v>
                </c:pt>
                <c:pt idx="1383">
                  <c:v>3.27E-2</c:v>
                </c:pt>
                <c:pt idx="1384">
                  <c:v>3.2799999999999996E-2</c:v>
                </c:pt>
                <c:pt idx="1385">
                  <c:v>3.2899999999999999E-2</c:v>
                </c:pt>
                <c:pt idx="1386">
                  <c:v>3.3000000000000002E-2</c:v>
                </c:pt>
                <c:pt idx="1387">
                  <c:v>3.3099999999999997E-2</c:v>
                </c:pt>
                <c:pt idx="1388">
                  <c:v>3.3099999999999997E-2</c:v>
                </c:pt>
                <c:pt idx="1389">
                  <c:v>3.2899999999999999E-2</c:v>
                </c:pt>
                <c:pt idx="1390">
                  <c:v>3.3099999999999997E-2</c:v>
                </c:pt>
                <c:pt idx="1391">
                  <c:v>3.4000000000000002E-2</c:v>
                </c:pt>
                <c:pt idx="1392">
                  <c:v>3.4000000000000002E-2</c:v>
                </c:pt>
                <c:pt idx="1393">
                  <c:v>3.44E-2</c:v>
                </c:pt>
                <c:pt idx="1394">
                  <c:v>3.4599999999999999E-2</c:v>
                </c:pt>
                <c:pt idx="1395">
                  <c:v>3.4700000000000002E-2</c:v>
                </c:pt>
                <c:pt idx="1396">
                  <c:v>3.4500000000000003E-2</c:v>
                </c:pt>
                <c:pt idx="1397">
                  <c:v>3.4200000000000001E-2</c:v>
                </c:pt>
                <c:pt idx="1398">
                  <c:v>3.4000000000000002E-2</c:v>
                </c:pt>
                <c:pt idx="1399">
                  <c:v>3.4000000000000002E-2</c:v>
                </c:pt>
                <c:pt idx="1400">
                  <c:v>3.3700000000000001E-2</c:v>
                </c:pt>
                <c:pt idx="1401">
                  <c:v>3.3700000000000001E-2</c:v>
                </c:pt>
                <c:pt idx="1402">
                  <c:v>3.3700000000000001E-2</c:v>
                </c:pt>
                <c:pt idx="1403">
                  <c:v>3.39E-2</c:v>
                </c:pt>
                <c:pt idx="1404">
                  <c:v>3.39E-2</c:v>
                </c:pt>
                <c:pt idx="1405">
                  <c:v>3.4200000000000001E-2</c:v>
                </c:pt>
                <c:pt idx="1406">
                  <c:v>3.4200000000000001E-2</c:v>
                </c:pt>
                <c:pt idx="1407">
                  <c:v>3.4200000000000001E-2</c:v>
                </c:pt>
                <c:pt idx="1408">
                  <c:v>3.3500000000000002E-2</c:v>
                </c:pt>
                <c:pt idx="1409">
                  <c:v>3.32E-2</c:v>
                </c:pt>
                <c:pt idx="1410">
                  <c:v>3.3399999999999999E-2</c:v>
                </c:pt>
                <c:pt idx="1411">
                  <c:v>3.3500000000000002E-2</c:v>
                </c:pt>
                <c:pt idx="1412">
                  <c:v>3.32E-2</c:v>
                </c:pt>
                <c:pt idx="1413">
                  <c:v>3.3099999999999997E-2</c:v>
                </c:pt>
                <c:pt idx="1414">
                  <c:v>3.3099999999999997E-2</c:v>
                </c:pt>
                <c:pt idx="1415">
                  <c:v>3.3000000000000002E-2</c:v>
                </c:pt>
                <c:pt idx="1416">
                  <c:v>3.2799999999999996E-2</c:v>
                </c:pt>
                <c:pt idx="1417">
                  <c:v>3.2799999999999996E-2</c:v>
                </c:pt>
                <c:pt idx="1418">
                  <c:v>3.2500000000000001E-2</c:v>
                </c:pt>
                <c:pt idx="1419">
                  <c:v>3.2500000000000001E-2</c:v>
                </c:pt>
                <c:pt idx="1420">
                  <c:v>3.2500000000000001E-2</c:v>
                </c:pt>
                <c:pt idx="1421">
                  <c:v>3.2500000000000001E-2</c:v>
                </c:pt>
                <c:pt idx="1422">
                  <c:v>3.2500000000000001E-2</c:v>
                </c:pt>
                <c:pt idx="1423">
                  <c:v>3.2500000000000001E-2</c:v>
                </c:pt>
                <c:pt idx="1424">
                  <c:v>3.2500000000000001E-2</c:v>
                </c:pt>
                <c:pt idx="1425">
                  <c:v>3.2199999999999999E-2</c:v>
                </c:pt>
                <c:pt idx="1426">
                  <c:v>3.1899999999999998E-2</c:v>
                </c:pt>
                <c:pt idx="1427">
                  <c:v>3.15E-2</c:v>
                </c:pt>
                <c:pt idx="1428">
                  <c:v>3.1300000000000001E-2</c:v>
                </c:pt>
                <c:pt idx="1429">
                  <c:v>3.0899999999999997E-2</c:v>
                </c:pt>
                <c:pt idx="1430">
                  <c:v>3.0800000000000001E-2</c:v>
                </c:pt>
                <c:pt idx="1431">
                  <c:v>3.0899999999999997E-2</c:v>
                </c:pt>
                <c:pt idx="1432">
                  <c:v>3.0800000000000001E-2</c:v>
                </c:pt>
                <c:pt idx="1433">
                  <c:v>3.0499999999999999E-2</c:v>
                </c:pt>
                <c:pt idx="1434">
                  <c:v>3.0699999999999998E-2</c:v>
                </c:pt>
                <c:pt idx="1435">
                  <c:v>3.1099999999999999E-2</c:v>
                </c:pt>
                <c:pt idx="1436">
                  <c:v>3.0899999999999997E-2</c:v>
                </c:pt>
                <c:pt idx="1437">
                  <c:v>3.0899999999999997E-2</c:v>
                </c:pt>
                <c:pt idx="1438">
                  <c:v>3.0899999999999997E-2</c:v>
                </c:pt>
                <c:pt idx="1439">
                  <c:v>3.1400000000000004E-2</c:v>
                </c:pt>
                <c:pt idx="1440">
                  <c:v>3.1400000000000004E-2</c:v>
                </c:pt>
                <c:pt idx="1441">
                  <c:v>3.1400000000000004E-2</c:v>
                </c:pt>
                <c:pt idx="1442">
                  <c:v>3.1400000000000004E-2</c:v>
                </c:pt>
                <c:pt idx="1443">
                  <c:v>3.1400000000000004E-2</c:v>
                </c:pt>
                <c:pt idx="1444">
                  <c:v>3.1E-2</c:v>
                </c:pt>
                <c:pt idx="1445">
                  <c:v>3.0800000000000001E-2</c:v>
                </c:pt>
                <c:pt idx="1446">
                  <c:v>3.04E-2</c:v>
                </c:pt>
                <c:pt idx="1447">
                  <c:v>3.0499999999999999E-2</c:v>
                </c:pt>
                <c:pt idx="1448">
                  <c:v>3.0899999999999997E-2</c:v>
                </c:pt>
                <c:pt idx="1449">
                  <c:v>3.1600000000000003E-2</c:v>
                </c:pt>
                <c:pt idx="1450">
                  <c:v>3.1899999999999998E-2</c:v>
                </c:pt>
                <c:pt idx="1451">
                  <c:v>3.1800000000000002E-2</c:v>
                </c:pt>
                <c:pt idx="1452">
                  <c:v>3.1800000000000002E-2</c:v>
                </c:pt>
                <c:pt idx="1453">
                  <c:v>3.2000000000000001E-2</c:v>
                </c:pt>
                <c:pt idx="1454">
                  <c:v>3.1800000000000002E-2</c:v>
                </c:pt>
                <c:pt idx="1455">
                  <c:v>3.1699999999999999E-2</c:v>
                </c:pt>
                <c:pt idx="1456">
                  <c:v>3.15E-2</c:v>
                </c:pt>
                <c:pt idx="1457">
                  <c:v>3.15E-2</c:v>
                </c:pt>
                <c:pt idx="1458">
                  <c:v>3.15E-2</c:v>
                </c:pt>
                <c:pt idx="1459">
                  <c:v>3.1699999999999999E-2</c:v>
                </c:pt>
                <c:pt idx="1460">
                  <c:v>3.15E-2</c:v>
                </c:pt>
                <c:pt idx="1461">
                  <c:v>3.1600000000000003E-2</c:v>
                </c:pt>
                <c:pt idx="1462">
                  <c:v>3.1600000000000003E-2</c:v>
                </c:pt>
                <c:pt idx="1463">
                  <c:v>3.1600000000000003E-2</c:v>
                </c:pt>
                <c:pt idx="1464">
                  <c:v>3.1600000000000003E-2</c:v>
                </c:pt>
                <c:pt idx="1465">
                  <c:v>3.1600000000000003E-2</c:v>
                </c:pt>
                <c:pt idx="1466">
                  <c:v>3.1600000000000003E-2</c:v>
                </c:pt>
                <c:pt idx="1467">
                  <c:v>3.1600000000000003E-2</c:v>
                </c:pt>
                <c:pt idx="1468">
                  <c:v>3.1600000000000003E-2</c:v>
                </c:pt>
                <c:pt idx="1469">
                  <c:v>3.15E-2</c:v>
                </c:pt>
                <c:pt idx="1470">
                  <c:v>3.1200000000000002E-2</c:v>
                </c:pt>
                <c:pt idx="1471">
                  <c:v>3.0899999999999997E-2</c:v>
                </c:pt>
                <c:pt idx="1472">
                  <c:v>3.0600000000000002E-2</c:v>
                </c:pt>
                <c:pt idx="1473">
                  <c:v>3.0200000000000001E-2</c:v>
                </c:pt>
                <c:pt idx="1474">
                  <c:v>2.9600000000000001E-2</c:v>
                </c:pt>
                <c:pt idx="1475">
                  <c:v>2.9600000000000001E-2</c:v>
                </c:pt>
                <c:pt idx="1476">
                  <c:v>3.0200000000000001E-2</c:v>
                </c:pt>
                <c:pt idx="1477">
                  <c:v>2.9600000000000001E-2</c:v>
                </c:pt>
                <c:pt idx="1478">
                  <c:v>4.3700000000000003E-2</c:v>
                </c:pt>
                <c:pt idx="1479">
                  <c:v>4.3700000000000003E-2</c:v>
                </c:pt>
                <c:pt idx="1480">
                  <c:v>4.3700000000000003E-2</c:v>
                </c:pt>
                <c:pt idx="1481">
                  <c:v>4.3700000000000003E-2</c:v>
                </c:pt>
                <c:pt idx="1482">
                  <c:v>4.3499999999999997E-2</c:v>
                </c:pt>
                <c:pt idx="1483">
                  <c:v>4.3499999999999997E-2</c:v>
                </c:pt>
                <c:pt idx="1484">
                  <c:v>4.2900000000000001E-2</c:v>
                </c:pt>
                <c:pt idx="1485">
                  <c:v>4.2900000000000001E-2</c:v>
                </c:pt>
                <c:pt idx="1486">
                  <c:v>4.1900000000000007E-2</c:v>
                </c:pt>
                <c:pt idx="1487">
                  <c:v>4.1900000000000007E-2</c:v>
                </c:pt>
                <c:pt idx="1488">
                  <c:v>4.0500000000000001E-2</c:v>
                </c:pt>
                <c:pt idx="1489">
                  <c:v>4.0500000000000001E-2</c:v>
                </c:pt>
                <c:pt idx="1490">
                  <c:v>3.95E-2</c:v>
                </c:pt>
                <c:pt idx="1491">
                  <c:v>3.95E-2</c:v>
                </c:pt>
                <c:pt idx="1492">
                  <c:v>3.95E-2</c:v>
                </c:pt>
                <c:pt idx="1493">
                  <c:v>3.95E-2</c:v>
                </c:pt>
                <c:pt idx="1494">
                  <c:v>3.9199999999999999E-2</c:v>
                </c:pt>
                <c:pt idx="1495">
                  <c:v>3.9199999999999999E-2</c:v>
                </c:pt>
                <c:pt idx="1496">
                  <c:v>3.9199999999999999E-2</c:v>
                </c:pt>
                <c:pt idx="1497">
                  <c:v>3.9199999999999999E-2</c:v>
                </c:pt>
                <c:pt idx="1498">
                  <c:v>3.8399999999999997E-2</c:v>
                </c:pt>
                <c:pt idx="1499">
                  <c:v>3.8399999999999997E-2</c:v>
                </c:pt>
                <c:pt idx="1500">
                  <c:v>3.8800000000000001E-2</c:v>
                </c:pt>
                <c:pt idx="1501">
                  <c:v>3.8800000000000001E-2</c:v>
                </c:pt>
                <c:pt idx="1502">
                  <c:v>3.8800000000000001E-2</c:v>
                </c:pt>
                <c:pt idx="1503">
                  <c:v>3.8800000000000001E-2</c:v>
                </c:pt>
                <c:pt idx="1504">
                  <c:v>3.8800000000000001E-2</c:v>
                </c:pt>
                <c:pt idx="1505">
                  <c:v>3.8800000000000001E-2</c:v>
                </c:pt>
                <c:pt idx="1506">
                  <c:v>3.8599999999999995E-2</c:v>
                </c:pt>
                <c:pt idx="1507">
                  <c:v>3.8599999999999995E-2</c:v>
                </c:pt>
                <c:pt idx="1508">
                  <c:v>3.85E-2</c:v>
                </c:pt>
                <c:pt idx="1509">
                  <c:v>3.85E-2</c:v>
                </c:pt>
                <c:pt idx="1510">
                  <c:v>3.78E-2</c:v>
                </c:pt>
                <c:pt idx="1511">
                  <c:v>3.78E-2</c:v>
                </c:pt>
                <c:pt idx="1512">
                  <c:v>3.7900000000000003E-2</c:v>
                </c:pt>
                <c:pt idx="1513">
                  <c:v>3.7900000000000003E-2</c:v>
                </c:pt>
                <c:pt idx="1514">
                  <c:v>3.7999999999999999E-2</c:v>
                </c:pt>
                <c:pt idx="1515">
                  <c:v>3.7999999999999999E-2</c:v>
                </c:pt>
                <c:pt idx="1516">
                  <c:v>3.8199999999999998E-2</c:v>
                </c:pt>
                <c:pt idx="1517">
                  <c:v>3.8199999999999998E-2</c:v>
                </c:pt>
                <c:pt idx="1518">
                  <c:v>3.8800000000000001E-2</c:v>
                </c:pt>
                <c:pt idx="1519">
                  <c:v>3.8800000000000001E-2</c:v>
                </c:pt>
                <c:pt idx="1520">
                  <c:v>3.8800000000000001E-2</c:v>
                </c:pt>
                <c:pt idx="1521">
                  <c:v>3.8800000000000001E-2</c:v>
                </c:pt>
                <c:pt idx="1522">
                  <c:v>3.8800000000000001E-2</c:v>
                </c:pt>
                <c:pt idx="1523">
                  <c:v>3.8800000000000001E-2</c:v>
                </c:pt>
                <c:pt idx="1524">
                  <c:v>3.8900000000000004E-2</c:v>
                </c:pt>
                <c:pt idx="1525">
                  <c:v>3.8900000000000004E-2</c:v>
                </c:pt>
                <c:pt idx="1526">
                  <c:v>3.8900000000000004E-2</c:v>
                </c:pt>
                <c:pt idx="1527">
                  <c:v>3.8900000000000004E-2</c:v>
                </c:pt>
                <c:pt idx="1528">
                  <c:v>3.8900000000000004E-2</c:v>
                </c:pt>
                <c:pt idx="1529">
                  <c:v>3.8900000000000004E-2</c:v>
                </c:pt>
                <c:pt idx="1530">
                  <c:v>3.8800000000000001E-2</c:v>
                </c:pt>
                <c:pt idx="1531">
                  <c:v>3.8800000000000001E-2</c:v>
                </c:pt>
                <c:pt idx="1532">
                  <c:v>3.78E-2</c:v>
                </c:pt>
                <c:pt idx="1533">
                  <c:v>3.78E-2</c:v>
                </c:pt>
                <c:pt idx="1534">
                  <c:v>3.7000000000000005E-2</c:v>
                </c:pt>
                <c:pt idx="1535">
                  <c:v>3.7000000000000005E-2</c:v>
                </c:pt>
                <c:pt idx="1536">
                  <c:v>3.6799999999999999E-2</c:v>
                </c:pt>
                <c:pt idx="1537">
                  <c:v>3.6799999999999999E-2</c:v>
                </c:pt>
                <c:pt idx="1538">
                  <c:v>3.6699999999999997E-2</c:v>
                </c:pt>
                <c:pt idx="1539">
                  <c:v>3.6699999999999997E-2</c:v>
                </c:pt>
                <c:pt idx="1540">
                  <c:v>3.6600000000000001E-2</c:v>
                </c:pt>
                <c:pt idx="1541">
                  <c:v>3.6600000000000001E-2</c:v>
                </c:pt>
                <c:pt idx="1542">
                  <c:v>3.6600000000000001E-2</c:v>
                </c:pt>
                <c:pt idx="1543">
                  <c:v>3.6600000000000001E-2</c:v>
                </c:pt>
                <c:pt idx="1544">
                  <c:v>3.6600000000000001E-2</c:v>
                </c:pt>
                <c:pt idx="1545">
                  <c:v>3.6600000000000001E-2</c:v>
                </c:pt>
                <c:pt idx="1546">
                  <c:v>3.6699999999999997E-2</c:v>
                </c:pt>
                <c:pt idx="1547">
                  <c:v>3.6699999999999997E-2</c:v>
                </c:pt>
                <c:pt idx="1548">
                  <c:v>3.7000000000000005E-2</c:v>
                </c:pt>
                <c:pt idx="1549">
                  <c:v>3.7000000000000005E-2</c:v>
                </c:pt>
                <c:pt idx="1550">
                  <c:v>3.7000000000000005E-2</c:v>
                </c:pt>
                <c:pt idx="1551">
                  <c:v>3.7000000000000005E-2</c:v>
                </c:pt>
                <c:pt idx="1552">
                  <c:v>3.6699999999999997E-2</c:v>
                </c:pt>
                <c:pt idx="1553">
                  <c:v>3.6699999999999997E-2</c:v>
                </c:pt>
                <c:pt idx="1554">
                  <c:v>3.6499999999999998E-2</c:v>
                </c:pt>
                <c:pt idx="1555">
                  <c:v>3.6499999999999998E-2</c:v>
                </c:pt>
                <c:pt idx="1556">
                  <c:v>3.6200000000000003E-2</c:v>
                </c:pt>
                <c:pt idx="1557">
                  <c:v>3.6200000000000003E-2</c:v>
                </c:pt>
                <c:pt idx="1558">
                  <c:v>3.44E-2</c:v>
                </c:pt>
                <c:pt idx="1559">
                  <c:v>3.44E-2</c:v>
                </c:pt>
                <c:pt idx="1560">
                  <c:v>3.44E-2</c:v>
                </c:pt>
                <c:pt idx="1561">
                  <c:v>3.44E-2</c:v>
                </c:pt>
                <c:pt idx="1562">
                  <c:v>3.4700000000000002E-2</c:v>
                </c:pt>
                <c:pt idx="1563">
                  <c:v>3.4700000000000002E-2</c:v>
                </c:pt>
                <c:pt idx="1564">
                  <c:v>3.5200000000000002E-2</c:v>
                </c:pt>
                <c:pt idx="1565">
                  <c:v>3.5200000000000002E-2</c:v>
                </c:pt>
                <c:pt idx="1566">
                  <c:v>3.5499999999999997E-2</c:v>
                </c:pt>
                <c:pt idx="1567">
                  <c:v>3.5499999999999997E-2</c:v>
                </c:pt>
                <c:pt idx="1568">
                  <c:v>3.56E-2</c:v>
                </c:pt>
                <c:pt idx="1569">
                  <c:v>3.56E-2</c:v>
                </c:pt>
                <c:pt idx="1570">
                  <c:v>3.5499999999999997E-2</c:v>
                </c:pt>
                <c:pt idx="1571">
                  <c:v>3.5499999999999997E-2</c:v>
                </c:pt>
                <c:pt idx="1572">
                  <c:v>3.5499999999999997E-2</c:v>
                </c:pt>
                <c:pt idx="1573">
                  <c:v>3.5499999999999997E-2</c:v>
                </c:pt>
                <c:pt idx="1574">
                  <c:v>3.5400000000000001E-2</c:v>
                </c:pt>
                <c:pt idx="1575">
                  <c:v>3.5400000000000001E-2</c:v>
                </c:pt>
                <c:pt idx="1576">
                  <c:v>3.6200000000000003E-2</c:v>
                </c:pt>
                <c:pt idx="1577">
                  <c:v>3.6200000000000003E-2</c:v>
                </c:pt>
                <c:pt idx="1578">
                  <c:v>3.7000000000000005E-2</c:v>
                </c:pt>
                <c:pt idx="1579">
                  <c:v>3.7000000000000005E-2</c:v>
                </c:pt>
                <c:pt idx="1580">
                  <c:v>3.7100000000000001E-2</c:v>
                </c:pt>
                <c:pt idx="1581">
                  <c:v>3.7100000000000001E-2</c:v>
                </c:pt>
                <c:pt idx="1582">
                  <c:v>3.73E-2</c:v>
                </c:pt>
                <c:pt idx="1583">
                  <c:v>3.73E-2</c:v>
                </c:pt>
                <c:pt idx="1584">
                  <c:v>3.7499999999999999E-2</c:v>
                </c:pt>
                <c:pt idx="1585">
                  <c:v>3.7499999999999999E-2</c:v>
                </c:pt>
                <c:pt idx="1586">
                  <c:v>3.7100000000000001E-2</c:v>
                </c:pt>
                <c:pt idx="1587">
                  <c:v>3.7100000000000001E-2</c:v>
                </c:pt>
                <c:pt idx="1588">
                  <c:v>3.7200000000000004E-2</c:v>
                </c:pt>
                <c:pt idx="1589">
                  <c:v>3.7200000000000004E-2</c:v>
                </c:pt>
                <c:pt idx="1590">
                  <c:v>3.7100000000000001E-2</c:v>
                </c:pt>
                <c:pt idx="1591">
                  <c:v>3.7100000000000001E-2</c:v>
                </c:pt>
                <c:pt idx="1592">
                  <c:v>3.6900000000000002E-2</c:v>
                </c:pt>
                <c:pt idx="1593">
                  <c:v>3.6900000000000002E-2</c:v>
                </c:pt>
                <c:pt idx="1594">
                  <c:v>3.6900000000000002E-2</c:v>
                </c:pt>
                <c:pt idx="1595">
                  <c:v>3.6900000000000002E-2</c:v>
                </c:pt>
                <c:pt idx="1596">
                  <c:v>3.6900000000000002E-2</c:v>
                </c:pt>
                <c:pt idx="1597">
                  <c:v>3.6900000000000002E-2</c:v>
                </c:pt>
                <c:pt idx="1598">
                  <c:v>3.7100000000000001E-2</c:v>
                </c:pt>
                <c:pt idx="1599">
                  <c:v>3.7100000000000001E-2</c:v>
                </c:pt>
                <c:pt idx="1600">
                  <c:v>3.7200000000000004E-2</c:v>
                </c:pt>
                <c:pt idx="1601">
                  <c:v>3.7200000000000004E-2</c:v>
                </c:pt>
                <c:pt idx="1602">
                  <c:v>3.7200000000000004E-2</c:v>
                </c:pt>
                <c:pt idx="1603">
                  <c:v>3.7200000000000004E-2</c:v>
                </c:pt>
                <c:pt idx="1604">
                  <c:v>3.7200000000000004E-2</c:v>
                </c:pt>
                <c:pt idx="1605">
                  <c:v>3.7200000000000004E-2</c:v>
                </c:pt>
                <c:pt idx="1606">
                  <c:v>3.7999999999999999E-2</c:v>
                </c:pt>
                <c:pt idx="1607">
                  <c:v>3.7999999999999999E-2</c:v>
                </c:pt>
                <c:pt idx="1608">
                  <c:v>3.7999999999999999E-2</c:v>
                </c:pt>
                <c:pt idx="1609">
                  <c:v>3.7999999999999999E-2</c:v>
                </c:pt>
                <c:pt idx="1610">
                  <c:v>3.7499999999999999E-2</c:v>
                </c:pt>
                <c:pt idx="1611">
                  <c:v>3.7499999999999999E-2</c:v>
                </c:pt>
                <c:pt idx="1612">
                  <c:v>3.6499999999999998E-2</c:v>
                </c:pt>
                <c:pt idx="1613">
                  <c:v>3.6499999999999998E-2</c:v>
                </c:pt>
                <c:pt idx="1614">
                  <c:v>3.6600000000000001E-2</c:v>
                </c:pt>
                <c:pt idx="1615">
                  <c:v>3.6600000000000001E-2</c:v>
                </c:pt>
                <c:pt idx="1616">
                  <c:v>3.7100000000000001E-2</c:v>
                </c:pt>
                <c:pt idx="1617">
                  <c:v>3.7100000000000001E-2</c:v>
                </c:pt>
                <c:pt idx="1618">
                  <c:v>3.7100000000000001E-2</c:v>
                </c:pt>
                <c:pt idx="1619">
                  <c:v>3.7100000000000001E-2</c:v>
                </c:pt>
                <c:pt idx="1620">
                  <c:v>3.7000000000000005E-2</c:v>
                </c:pt>
                <c:pt idx="1621">
                  <c:v>3.7000000000000005E-2</c:v>
                </c:pt>
                <c:pt idx="1622">
                  <c:v>3.73E-2</c:v>
                </c:pt>
                <c:pt idx="1623">
                  <c:v>3.73E-2</c:v>
                </c:pt>
                <c:pt idx="1624">
                  <c:v>3.7000000000000005E-2</c:v>
                </c:pt>
                <c:pt idx="1625">
                  <c:v>3.7000000000000005E-2</c:v>
                </c:pt>
                <c:pt idx="1626">
                  <c:v>3.73E-2</c:v>
                </c:pt>
                <c:pt idx="1627">
                  <c:v>3.73E-2</c:v>
                </c:pt>
                <c:pt idx="1628">
                  <c:v>3.78E-2</c:v>
                </c:pt>
                <c:pt idx="1629">
                  <c:v>3.78E-2</c:v>
                </c:pt>
                <c:pt idx="1630">
                  <c:v>3.8100000000000002E-2</c:v>
                </c:pt>
                <c:pt idx="1631">
                  <c:v>3.8100000000000002E-2</c:v>
                </c:pt>
                <c:pt idx="1632">
                  <c:v>3.8100000000000002E-2</c:v>
                </c:pt>
                <c:pt idx="1633">
                  <c:v>3.8100000000000002E-2</c:v>
                </c:pt>
                <c:pt idx="1634">
                  <c:v>3.7900000000000003E-2</c:v>
                </c:pt>
                <c:pt idx="1635">
                  <c:v>3.7900000000000003E-2</c:v>
                </c:pt>
                <c:pt idx="1636">
                  <c:v>3.7699999999999997E-2</c:v>
                </c:pt>
                <c:pt idx="1637">
                  <c:v>3.7699999999999997E-2</c:v>
                </c:pt>
                <c:pt idx="1638">
                  <c:v>3.7499999999999999E-2</c:v>
                </c:pt>
                <c:pt idx="1639">
                  <c:v>3.7499999999999999E-2</c:v>
                </c:pt>
                <c:pt idx="1640">
                  <c:v>3.7499999999999999E-2</c:v>
                </c:pt>
                <c:pt idx="1641">
                  <c:v>3.7499999999999999E-2</c:v>
                </c:pt>
                <c:pt idx="1642">
                  <c:v>3.7499999999999999E-2</c:v>
                </c:pt>
                <c:pt idx="1643">
                  <c:v>3.7499999999999999E-2</c:v>
                </c:pt>
                <c:pt idx="1644">
                  <c:v>3.7499999999999999E-2</c:v>
                </c:pt>
                <c:pt idx="1645">
                  <c:v>3.7499999999999999E-2</c:v>
                </c:pt>
                <c:pt idx="1646">
                  <c:v>3.7900000000000003E-2</c:v>
                </c:pt>
                <c:pt idx="1647">
                  <c:v>3.7900000000000003E-2</c:v>
                </c:pt>
                <c:pt idx="1648">
                  <c:v>3.7900000000000003E-2</c:v>
                </c:pt>
                <c:pt idx="1649">
                  <c:v>3.7900000000000003E-2</c:v>
                </c:pt>
                <c:pt idx="1650">
                  <c:v>3.8399999999999997E-2</c:v>
                </c:pt>
                <c:pt idx="1651">
                  <c:v>3.8399999999999997E-2</c:v>
                </c:pt>
                <c:pt idx="1652">
                  <c:v>3.8599999999999995E-2</c:v>
                </c:pt>
                <c:pt idx="1653">
                  <c:v>3.8599999999999995E-2</c:v>
                </c:pt>
                <c:pt idx="1654">
                  <c:v>3.8300000000000001E-2</c:v>
                </c:pt>
                <c:pt idx="1655">
                  <c:v>3.8300000000000001E-2</c:v>
                </c:pt>
                <c:pt idx="1656">
                  <c:v>3.8100000000000002E-2</c:v>
                </c:pt>
                <c:pt idx="1657">
                  <c:v>3.8100000000000002E-2</c:v>
                </c:pt>
                <c:pt idx="1658">
                  <c:v>3.7599999999999995E-2</c:v>
                </c:pt>
                <c:pt idx="1659">
                  <c:v>3.7599999999999995E-2</c:v>
                </c:pt>
                <c:pt idx="1660">
                  <c:v>3.7000000000000005E-2</c:v>
                </c:pt>
                <c:pt idx="1661">
                  <c:v>3.7000000000000005E-2</c:v>
                </c:pt>
                <c:pt idx="1662">
                  <c:v>3.6900000000000002E-2</c:v>
                </c:pt>
                <c:pt idx="1663">
                  <c:v>3.6900000000000002E-2</c:v>
                </c:pt>
                <c:pt idx="1664">
                  <c:v>3.6900000000000002E-2</c:v>
                </c:pt>
                <c:pt idx="1665">
                  <c:v>3.6900000000000002E-2</c:v>
                </c:pt>
                <c:pt idx="1666">
                  <c:v>3.6900000000000002E-2</c:v>
                </c:pt>
                <c:pt idx="1667">
                  <c:v>3.6900000000000002E-2</c:v>
                </c:pt>
                <c:pt idx="1668">
                  <c:v>3.6799999999999999E-2</c:v>
                </c:pt>
                <c:pt idx="1669">
                  <c:v>3.6799999999999999E-2</c:v>
                </c:pt>
                <c:pt idx="1670">
                  <c:v>3.6400000000000002E-2</c:v>
                </c:pt>
                <c:pt idx="1671">
                  <c:v>3.6400000000000002E-2</c:v>
                </c:pt>
                <c:pt idx="1672">
                  <c:v>3.6299999999999999E-2</c:v>
                </c:pt>
                <c:pt idx="1673">
                  <c:v>3.6299999999999999E-2</c:v>
                </c:pt>
                <c:pt idx="1674">
                  <c:v>3.6200000000000003E-2</c:v>
                </c:pt>
                <c:pt idx="1675">
                  <c:v>3.6200000000000003E-2</c:v>
                </c:pt>
                <c:pt idx="1676">
                  <c:v>3.61E-2</c:v>
                </c:pt>
                <c:pt idx="1677">
                  <c:v>3.61E-2</c:v>
                </c:pt>
                <c:pt idx="1678">
                  <c:v>3.6200000000000003E-2</c:v>
                </c:pt>
                <c:pt idx="1679">
                  <c:v>3.6200000000000003E-2</c:v>
                </c:pt>
                <c:pt idx="1680">
                  <c:v>3.6400000000000002E-2</c:v>
                </c:pt>
                <c:pt idx="1681">
                  <c:v>3.6400000000000002E-2</c:v>
                </c:pt>
                <c:pt idx="1682">
                  <c:v>3.6200000000000003E-2</c:v>
                </c:pt>
                <c:pt idx="1683">
                  <c:v>3.6200000000000003E-2</c:v>
                </c:pt>
                <c:pt idx="1684">
                  <c:v>3.6299999999999999E-2</c:v>
                </c:pt>
                <c:pt idx="1685">
                  <c:v>3.6299999999999999E-2</c:v>
                </c:pt>
                <c:pt idx="1686">
                  <c:v>3.6299999999999999E-2</c:v>
                </c:pt>
                <c:pt idx="1687">
                  <c:v>3.6299999999999999E-2</c:v>
                </c:pt>
                <c:pt idx="1688">
                  <c:v>3.5799999999999998E-2</c:v>
                </c:pt>
                <c:pt idx="1689">
                  <c:v>3.5799999999999998E-2</c:v>
                </c:pt>
                <c:pt idx="1690">
                  <c:v>3.56E-2</c:v>
                </c:pt>
                <c:pt idx="1691">
                  <c:v>3.56E-2</c:v>
                </c:pt>
                <c:pt idx="1692">
                  <c:v>3.5499999999999997E-2</c:v>
                </c:pt>
                <c:pt idx="1693">
                  <c:v>3.5499999999999997E-2</c:v>
                </c:pt>
                <c:pt idx="1694">
                  <c:v>3.5699999999999996E-2</c:v>
                </c:pt>
                <c:pt idx="1695">
                  <c:v>3.5699999999999996E-2</c:v>
                </c:pt>
                <c:pt idx="1696">
                  <c:v>3.5699999999999996E-2</c:v>
                </c:pt>
                <c:pt idx="1697">
                  <c:v>3.5699999999999996E-2</c:v>
                </c:pt>
                <c:pt idx="1698">
                  <c:v>3.5400000000000001E-2</c:v>
                </c:pt>
                <c:pt idx="1699">
                  <c:v>3.5400000000000001E-2</c:v>
                </c:pt>
                <c:pt idx="1700">
                  <c:v>3.5000000000000003E-2</c:v>
                </c:pt>
                <c:pt idx="1701">
                  <c:v>3.5000000000000003E-2</c:v>
                </c:pt>
                <c:pt idx="1702">
                  <c:v>3.4500000000000003E-2</c:v>
                </c:pt>
                <c:pt idx="1703">
                  <c:v>3.4500000000000003E-2</c:v>
                </c:pt>
                <c:pt idx="1704">
                  <c:v>3.4000000000000002E-2</c:v>
                </c:pt>
                <c:pt idx="1705">
                  <c:v>3.4000000000000002E-2</c:v>
                </c:pt>
                <c:pt idx="1706">
                  <c:v>3.3300000000000003E-2</c:v>
                </c:pt>
                <c:pt idx="1707">
                  <c:v>3.3300000000000003E-2</c:v>
                </c:pt>
                <c:pt idx="1708">
                  <c:v>3.2899999999999999E-2</c:v>
                </c:pt>
                <c:pt idx="1709">
                  <c:v>3.2899999999999999E-2</c:v>
                </c:pt>
                <c:pt idx="1710">
                  <c:v>3.2000000000000001E-2</c:v>
                </c:pt>
                <c:pt idx="1711">
                  <c:v>3.2000000000000001E-2</c:v>
                </c:pt>
                <c:pt idx="1712">
                  <c:v>3.1699999999999999E-2</c:v>
                </c:pt>
                <c:pt idx="1713">
                  <c:v>3.1699999999999999E-2</c:v>
                </c:pt>
                <c:pt idx="1714">
                  <c:v>3.15E-2</c:v>
                </c:pt>
                <c:pt idx="1715">
                  <c:v>3.15E-2</c:v>
                </c:pt>
                <c:pt idx="1716">
                  <c:v>3.2500000000000001E-2</c:v>
                </c:pt>
                <c:pt idx="1717">
                  <c:v>3.2500000000000001E-2</c:v>
                </c:pt>
                <c:pt idx="1718">
                  <c:v>3.3399999999999999E-2</c:v>
                </c:pt>
                <c:pt idx="1719">
                  <c:v>3.3399999999999999E-2</c:v>
                </c:pt>
                <c:pt idx="1720">
                  <c:v>3.3700000000000001E-2</c:v>
                </c:pt>
                <c:pt idx="1721">
                  <c:v>3.3700000000000001E-2</c:v>
                </c:pt>
                <c:pt idx="1722">
                  <c:v>3.3599999999999998E-2</c:v>
                </c:pt>
                <c:pt idx="1723">
                  <c:v>3.3599999999999998E-2</c:v>
                </c:pt>
                <c:pt idx="1724">
                  <c:v>3.3000000000000002E-2</c:v>
                </c:pt>
                <c:pt idx="1725">
                  <c:v>3.3000000000000002E-2</c:v>
                </c:pt>
                <c:pt idx="1726">
                  <c:v>3.27E-2</c:v>
                </c:pt>
                <c:pt idx="1727">
                  <c:v>3.27E-2</c:v>
                </c:pt>
                <c:pt idx="1728">
                  <c:v>3.2300000000000002E-2</c:v>
                </c:pt>
                <c:pt idx="1729">
                  <c:v>3.2300000000000002E-2</c:v>
                </c:pt>
                <c:pt idx="1730">
                  <c:v>3.1600000000000003E-2</c:v>
                </c:pt>
                <c:pt idx="1731">
                  <c:v>3.1600000000000003E-2</c:v>
                </c:pt>
                <c:pt idx="1732">
                  <c:v>3.1400000000000004E-2</c:v>
                </c:pt>
                <c:pt idx="1733">
                  <c:v>3.1400000000000004E-2</c:v>
                </c:pt>
                <c:pt idx="1734">
                  <c:v>3.1699999999999999E-2</c:v>
                </c:pt>
                <c:pt idx="1735">
                  <c:v>3.1699999999999999E-2</c:v>
                </c:pt>
                <c:pt idx="1736">
                  <c:v>3.1400000000000004E-2</c:v>
                </c:pt>
                <c:pt idx="1737">
                  <c:v>3.1400000000000004E-2</c:v>
                </c:pt>
                <c:pt idx="1738">
                  <c:v>3.2199999999999999E-2</c:v>
                </c:pt>
                <c:pt idx="1739">
                  <c:v>3.2199999999999999E-2</c:v>
                </c:pt>
                <c:pt idx="1740">
                  <c:v>3.2199999999999999E-2</c:v>
                </c:pt>
                <c:pt idx="1741">
                  <c:v>3.2199999999999999E-2</c:v>
                </c:pt>
                <c:pt idx="1742">
                  <c:v>3.2199999999999999E-2</c:v>
                </c:pt>
                <c:pt idx="1743">
                  <c:v>3.2199999999999999E-2</c:v>
                </c:pt>
                <c:pt idx="1744">
                  <c:v>3.2500000000000001E-2</c:v>
                </c:pt>
                <c:pt idx="1745">
                  <c:v>3.2500000000000001E-2</c:v>
                </c:pt>
                <c:pt idx="1746">
                  <c:v>3.2899999999999999E-2</c:v>
                </c:pt>
                <c:pt idx="1747">
                  <c:v>3.2899999999999999E-2</c:v>
                </c:pt>
                <c:pt idx="1748">
                  <c:v>3.2599999999999997E-2</c:v>
                </c:pt>
                <c:pt idx="1749">
                  <c:v>3.2599999999999997E-2</c:v>
                </c:pt>
                <c:pt idx="1750">
                  <c:v>3.2599999999999997E-2</c:v>
                </c:pt>
                <c:pt idx="1751">
                  <c:v>3.2400000000000005E-2</c:v>
                </c:pt>
                <c:pt idx="1752">
                  <c:v>3.2099999999999997E-2</c:v>
                </c:pt>
                <c:pt idx="1753">
                  <c:v>3.2199999999999999E-2</c:v>
                </c:pt>
                <c:pt idx="1754">
                  <c:v>3.2300000000000002E-2</c:v>
                </c:pt>
                <c:pt idx="1755">
                  <c:v>3.27E-2</c:v>
                </c:pt>
                <c:pt idx="1756">
                  <c:v>3.27E-2</c:v>
                </c:pt>
                <c:pt idx="1757">
                  <c:v>3.27E-2</c:v>
                </c:pt>
                <c:pt idx="1758">
                  <c:v>3.2500000000000001E-2</c:v>
                </c:pt>
                <c:pt idx="1759">
                  <c:v>3.2300000000000002E-2</c:v>
                </c:pt>
                <c:pt idx="1760">
                  <c:v>3.2199999999999999E-2</c:v>
                </c:pt>
                <c:pt idx="1761">
                  <c:v>3.2300000000000002E-2</c:v>
                </c:pt>
                <c:pt idx="1762">
                  <c:v>3.27E-2</c:v>
                </c:pt>
                <c:pt idx="1763">
                  <c:v>3.27E-2</c:v>
                </c:pt>
                <c:pt idx="1764">
                  <c:v>3.2799999999999996E-2</c:v>
                </c:pt>
                <c:pt idx="1765">
                  <c:v>3.2899999999999999E-2</c:v>
                </c:pt>
                <c:pt idx="1766">
                  <c:v>3.3000000000000002E-2</c:v>
                </c:pt>
                <c:pt idx="1767">
                  <c:v>3.3099999999999997E-2</c:v>
                </c:pt>
                <c:pt idx="1768">
                  <c:v>3.3099999999999997E-2</c:v>
                </c:pt>
                <c:pt idx="1769">
                  <c:v>3.2899999999999999E-2</c:v>
                </c:pt>
                <c:pt idx="1770">
                  <c:v>3.3099999999999997E-2</c:v>
                </c:pt>
                <c:pt idx="1771">
                  <c:v>3.4000000000000002E-2</c:v>
                </c:pt>
                <c:pt idx="1772">
                  <c:v>3.4000000000000002E-2</c:v>
                </c:pt>
                <c:pt idx="1773">
                  <c:v>3.44E-2</c:v>
                </c:pt>
                <c:pt idx="1774">
                  <c:v>3.4599999999999999E-2</c:v>
                </c:pt>
                <c:pt idx="1775">
                  <c:v>3.4700000000000002E-2</c:v>
                </c:pt>
                <c:pt idx="1776">
                  <c:v>3.4500000000000003E-2</c:v>
                </c:pt>
                <c:pt idx="1777">
                  <c:v>3.4200000000000001E-2</c:v>
                </c:pt>
                <c:pt idx="1778">
                  <c:v>3.4000000000000002E-2</c:v>
                </c:pt>
                <c:pt idx="1779">
                  <c:v>3.4000000000000002E-2</c:v>
                </c:pt>
                <c:pt idx="1780">
                  <c:v>3.3700000000000001E-2</c:v>
                </c:pt>
                <c:pt idx="1781">
                  <c:v>3.3700000000000001E-2</c:v>
                </c:pt>
                <c:pt idx="1782">
                  <c:v>3.3700000000000001E-2</c:v>
                </c:pt>
                <c:pt idx="1783">
                  <c:v>3.39E-2</c:v>
                </c:pt>
                <c:pt idx="1784">
                  <c:v>3.39E-2</c:v>
                </c:pt>
                <c:pt idx="1785">
                  <c:v>3.4200000000000001E-2</c:v>
                </c:pt>
                <c:pt idx="1786">
                  <c:v>3.4200000000000001E-2</c:v>
                </c:pt>
                <c:pt idx="1787">
                  <c:v>3.4200000000000001E-2</c:v>
                </c:pt>
                <c:pt idx="1788">
                  <c:v>3.3500000000000002E-2</c:v>
                </c:pt>
                <c:pt idx="1789">
                  <c:v>3.32E-2</c:v>
                </c:pt>
                <c:pt idx="1790">
                  <c:v>3.3399999999999999E-2</c:v>
                </c:pt>
                <c:pt idx="1791">
                  <c:v>3.3500000000000002E-2</c:v>
                </c:pt>
                <c:pt idx="1792">
                  <c:v>3.32E-2</c:v>
                </c:pt>
                <c:pt idx="1793">
                  <c:v>3.3099999999999997E-2</c:v>
                </c:pt>
                <c:pt idx="1794">
                  <c:v>3.3099999999999997E-2</c:v>
                </c:pt>
                <c:pt idx="1795">
                  <c:v>3.3000000000000002E-2</c:v>
                </c:pt>
                <c:pt idx="1796">
                  <c:v>3.2799999999999996E-2</c:v>
                </c:pt>
                <c:pt idx="1797">
                  <c:v>3.2799999999999996E-2</c:v>
                </c:pt>
                <c:pt idx="1798">
                  <c:v>3.2500000000000001E-2</c:v>
                </c:pt>
                <c:pt idx="1799">
                  <c:v>3.2500000000000001E-2</c:v>
                </c:pt>
                <c:pt idx="1800">
                  <c:v>3.2500000000000001E-2</c:v>
                </c:pt>
                <c:pt idx="1801">
                  <c:v>3.2500000000000001E-2</c:v>
                </c:pt>
                <c:pt idx="1802">
                  <c:v>3.2500000000000001E-2</c:v>
                </c:pt>
                <c:pt idx="1803">
                  <c:v>3.2500000000000001E-2</c:v>
                </c:pt>
                <c:pt idx="1804">
                  <c:v>3.2500000000000001E-2</c:v>
                </c:pt>
                <c:pt idx="1805">
                  <c:v>3.2199999999999999E-2</c:v>
                </c:pt>
                <c:pt idx="1806">
                  <c:v>3.1899999999999998E-2</c:v>
                </c:pt>
                <c:pt idx="1807">
                  <c:v>3.15E-2</c:v>
                </c:pt>
                <c:pt idx="1808">
                  <c:v>3.1300000000000001E-2</c:v>
                </c:pt>
                <c:pt idx="1809">
                  <c:v>3.0899999999999997E-2</c:v>
                </c:pt>
                <c:pt idx="1810">
                  <c:v>3.0800000000000001E-2</c:v>
                </c:pt>
                <c:pt idx="1811">
                  <c:v>3.0899999999999997E-2</c:v>
                </c:pt>
                <c:pt idx="1812">
                  <c:v>3.0800000000000001E-2</c:v>
                </c:pt>
                <c:pt idx="1813">
                  <c:v>3.0499999999999999E-2</c:v>
                </c:pt>
                <c:pt idx="1814">
                  <c:v>3.0699999999999998E-2</c:v>
                </c:pt>
                <c:pt idx="1815">
                  <c:v>3.1099999999999999E-2</c:v>
                </c:pt>
                <c:pt idx="1816">
                  <c:v>3.0899999999999997E-2</c:v>
                </c:pt>
                <c:pt idx="1817">
                  <c:v>3.0899999999999997E-2</c:v>
                </c:pt>
                <c:pt idx="1818">
                  <c:v>3.0899999999999997E-2</c:v>
                </c:pt>
                <c:pt idx="1819">
                  <c:v>3.1400000000000004E-2</c:v>
                </c:pt>
                <c:pt idx="1820">
                  <c:v>3.1400000000000004E-2</c:v>
                </c:pt>
                <c:pt idx="1821">
                  <c:v>3.1400000000000004E-2</c:v>
                </c:pt>
                <c:pt idx="1822">
                  <c:v>3.1400000000000004E-2</c:v>
                </c:pt>
                <c:pt idx="1823">
                  <c:v>3.1400000000000004E-2</c:v>
                </c:pt>
                <c:pt idx="1824">
                  <c:v>3.1E-2</c:v>
                </c:pt>
                <c:pt idx="1825">
                  <c:v>3.0800000000000001E-2</c:v>
                </c:pt>
                <c:pt idx="1826">
                  <c:v>3.04E-2</c:v>
                </c:pt>
                <c:pt idx="1827">
                  <c:v>3.0499999999999999E-2</c:v>
                </c:pt>
                <c:pt idx="1828">
                  <c:v>3.0899999999999997E-2</c:v>
                </c:pt>
                <c:pt idx="1829">
                  <c:v>3.1600000000000003E-2</c:v>
                </c:pt>
                <c:pt idx="1830">
                  <c:v>3.1899999999999998E-2</c:v>
                </c:pt>
                <c:pt idx="1831">
                  <c:v>3.1800000000000002E-2</c:v>
                </c:pt>
                <c:pt idx="1832">
                  <c:v>3.1800000000000002E-2</c:v>
                </c:pt>
                <c:pt idx="1833">
                  <c:v>3.2000000000000001E-2</c:v>
                </c:pt>
                <c:pt idx="1834">
                  <c:v>3.1800000000000002E-2</c:v>
                </c:pt>
                <c:pt idx="1835">
                  <c:v>3.1699999999999999E-2</c:v>
                </c:pt>
                <c:pt idx="1836">
                  <c:v>3.15E-2</c:v>
                </c:pt>
                <c:pt idx="1837">
                  <c:v>3.15E-2</c:v>
                </c:pt>
                <c:pt idx="1838">
                  <c:v>3.15E-2</c:v>
                </c:pt>
                <c:pt idx="1839">
                  <c:v>3.1699999999999999E-2</c:v>
                </c:pt>
                <c:pt idx="1840">
                  <c:v>3.15E-2</c:v>
                </c:pt>
                <c:pt idx="1841">
                  <c:v>3.1600000000000003E-2</c:v>
                </c:pt>
                <c:pt idx="1842">
                  <c:v>3.1600000000000003E-2</c:v>
                </c:pt>
                <c:pt idx="1843">
                  <c:v>3.1600000000000003E-2</c:v>
                </c:pt>
                <c:pt idx="1844">
                  <c:v>3.1600000000000003E-2</c:v>
                </c:pt>
                <c:pt idx="1845">
                  <c:v>3.1600000000000003E-2</c:v>
                </c:pt>
                <c:pt idx="1846">
                  <c:v>3.1600000000000003E-2</c:v>
                </c:pt>
                <c:pt idx="1847">
                  <c:v>3.1600000000000003E-2</c:v>
                </c:pt>
                <c:pt idx="1848">
                  <c:v>3.1600000000000003E-2</c:v>
                </c:pt>
                <c:pt idx="1849">
                  <c:v>3.15E-2</c:v>
                </c:pt>
                <c:pt idx="1850">
                  <c:v>3.1200000000000002E-2</c:v>
                </c:pt>
                <c:pt idx="1851">
                  <c:v>3.0899999999999997E-2</c:v>
                </c:pt>
                <c:pt idx="1852">
                  <c:v>3.0600000000000002E-2</c:v>
                </c:pt>
                <c:pt idx="1853">
                  <c:v>3.0200000000000001E-2</c:v>
                </c:pt>
                <c:pt idx="1854">
                  <c:v>2.9600000000000001E-2</c:v>
                </c:pt>
                <c:pt idx="1855">
                  <c:v>2.9600000000000001E-2</c:v>
                </c:pt>
                <c:pt idx="1856">
                  <c:v>2.92E-2</c:v>
                </c:pt>
                <c:pt idx="1857">
                  <c:v>2.92E-2</c:v>
                </c:pt>
                <c:pt idx="1858">
                  <c:v>2.9100000000000001E-2</c:v>
                </c:pt>
                <c:pt idx="1859">
                  <c:v>2.8999999999999998E-2</c:v>
                </c:pt>
                <c:pt idx="1860">
                  <c:v>2.86E-2</c:v>
                </c:pt>
                <c:pt idx="1861">
                  <c:v>2.81E-2</c:v>
                </c:pt>
                <c:pt idx="1862">
                  <c:v>2.7999999999999997E-2</c:v>
                </c:pt>
                <c:pt idx="1863">
                  <c:v>2.7900000000000001E-2</c:v>
                </c:pt>
                <c:pt idx="1864">
                  <c:v>2.7900000000000001E-2</c:v>
                </c:pt>
                <c:pt idx="1865">
                  <c:v>2.8399999999999998E-2</c:v>
                </c:pt>
                <c:pt idx="1866">
                  <c:v>2.8399999999999998E-2</c:v>
                </c:pt>
                <c:pt idx="1867">
                  <c:v>2.8399999999999998E-2</c:v>
                </c:pt>
                <c:pt idx="1868">
                  <c:v>2.8500000000000001E-2</c:v>
                </c:pt>
                <c:pt idx="1869">
                  <c:v>2.8399999999999998E-2</c:v>
                </c:pt>
                <c:pt idx="1870">
                  <c:v>2.87E-2</c:v>
                </c:pt>
                <c:pt idx="1871">
                  <c:v>2.87E-2</c:v>
                </c:pt>
                <c:pt idx="1872">
                  <c:v>2.9100000000000001E-2</c:v>
                </c:pt>
                <c:pt idx="1873">
                  <c:v>2.9300000000000003E-2</c:v>
                </c:pt>
                <c:pt idx="1874">
                  <c:v>2.9399999999999999E-2</c:v>
                </c:pt>
                <c:pt idx="1875">
                  <c:v>2.92E-2</c:v>
                </c:pt>
                <c:pt idx="1876">
                  <c:v>2.92E-2</c:v>
                </c:pt>
                <c:pt idx="1877">
                  <c:v>2.9500000000000002E-2</c:v>
                </c:pt>
                <c:pt idx="1878">
                  <c:v>0.03</c:v>
                </c:pt>
                <c:pt idx="1879">
                  <c:v>3.0099999999999998E-2</c:v>
                </c:pt>
                <c:pt idx="1880">
                  <c:v>3.0099999999999998E-2</c:v>
                </c:pt>
                <c:pt idx="1881">
                  <c:v>3.0099999999999998E-2</c:v>
                </c:pt>
                <c:pt idx="1882">
                  <c:v>3.0099999999999998E-2</c:v>
                </c:pt>
                <c:pt idx="1883">
                  <c:v>3.0200000000000001E-2</c:v>
                </c:pt>
                <c:pt idx="1884">
                  <c:v>2.9900000000000003E-2</c:v>
                </c:pt>
                <c:pt idx="1885">
                  <c:v>2.9500000000000002E-2</c:v>
                </c:pt>
                <c:pt idx="1886">
                  <c:v>2.9300000000000003E-2</c:v>
                </c:pt>
                <c:pt idx="1887">
                  <c:v>2.8999999999999998E-2</c:v>
                </c:pt>
                <c:pt idx="1888">
                  <c:v>2.8999999999999998E-2</c:v>
                </c:pt>
                <c:pt idx="1889">
                  <c:v>2.8999999999999998E-2</c:v>
                </c:pt>
                <c:pt idx="1890">
                  <c:v>2.8900000000000002E-2</c:v>
                </c:pt>
                <c:pt idx="1891">
                  <c:v>2.8900000000000002E-2</c:v>
                </c:pt>
                <c:pt idx="1892">
                  <c:v>2.8900000000000002E-2</c:v>
                </c:pt>
                <c:pt idx="1893">
                  <c:v>2.8900000000000002E-2</c:v>
                </c:pt>
                <c:pt idx="1894">
                  <c:v>2.92E-2</c:v>
                </c:pt>
                <c:pt idx="1895">
                  <c:v>2.92E-2</c:v>
                </c:pt>
                <c:pt idx="1896">
                  <c:v>2.9300000000000003E-2</c:v>
                </c:pt>
                <c:pt idx="1897">
                  <c:v>2.9399999999999999E-2</c:v>
                </c:pt>
                <c:pt idx="1898">
                  <c:v>2.98E-2</c:v>
                </c:pt>
                <c:pt idx="1899">
                  <c:v>2.98E-2</c:v>
                </c:pt>
                <c:pt idx="1900">
                  <c:v>3.0600000000000002E-2</c:v>
                </c:pt>
                <c:pt idx="1901">
                  <c:v>3.0600000000000002E-2</c:v>
                </c:pt>
                <c:pt idx="1902">
                  <c:v>3.0299999999999997E-2</c:v>
                </c:pt>
                <c:pt idx="1903">
                  <c:v>2.9900000000000003E-2</c:v>
                </c:pt>
                <c:pt idx="1904">
                  <c:v>2.9500000000000002E-2</c:v>
                </c:pt>
                <c:pt idx="1905">
                  <c:v>2.9500000000000002E-2</c:v>
                </c:pt>
                <c:pt idx="1906">
                  <c:v>2.9500000000000002E-2</c:v>
                </c:pt>
                <c:pt idx="1907">
                  <c:v>2.9399999999999999E-2</c:v>
                </c:pt>
                <c:pt idx="1908">
                  <c:v>2.8999999999999998E-2</c:v>
                </c:pt>
                <c:pt idx="1909">
                  <c:v>2.8799999999999999E-2</c:v>
                </c:pt>
                <c:pt idx="1910">
                  <c:v>2.8500000000000001E-2</c:v>
                </c:pt>
                <c:pt idx="1911">
                  <c:v>2.8500000000000001E-2</c:v>
                </c:pt>
                <c:pt idx="1912">
                  <c:v>2.8399999999999998E-2</c:v>
                </c:pt>
                <c:pt idx="1913">
                  <c:v>2.8399999999999998E-2</c:v>
                </c:pt>
                <c:pt idx="1914">
                  <c:v>2.8400000000000002E-2</c:v>
                </c:pt>
                <c:pt idx="1915">
                  <c:v>2.86E-2</c:v>
                </c:pt>
                <c:pt idx="1916">
                  <c:v>2.87E-2</c:v>
                </c:pt>
                <c:pt idx="1917">
                  <c:v>2.87E-2</c:v>
                </c:pt>
                <c:pt idx="1918">
                  <c:v>2.86E-2</c:v>
                </c:pt>
                <c:pt idx="1919">
                  <c:v>2.8400000000000002E-2</c:v>
                </c:pt>
                <c:pt idx="1920">
                  <c:v>2.8199999999999999E-2</c:v>
                </c:pt>
                <c:pt idx="1921">
                  <c:v>2.8299999999999999E-2</c:v>
                </c:pt>
                <c:pt idx="1922">
                  <c:v>2.86E-2</c:v>
                </c:pt>
                <c:pt idx="1923">
                  <c:v>2.86E-2</c:v>
                </c:pt>
                <c:pt idx="1924">
                  <c:v>2.86E-2</c:v>
                </c:pt>
                <c:pt idx="1925">
                  <c:v>2.8399999999999998E-2</c:v>
                </c:pt>
                <c:pt idx="1926">
                  <c:v>2.8300000000000002E-2</c:v>
                </c:pt>
                <c:pt idx="1927">
                  <c:v>2.8500000000000001E-2</c:v>
                </c:pt>
                <c:pt idx="1928">
                  <c:v>2.8300000000000002E-2</c:v>
                </c:pt>
                <c:pt idx="1929">
                  <c:v>2.8199999999999999E-2</c:v>
                </c:pt>
                <c:pt idx="1930">
                  <c:v>2.8199999999999999E-2</c:v>
                </c:pt>
                <c:pt idx="1931">
                  <c:v>2.8199999999999999E-2</c:v>
                </c:pt>
                <c:pt idx="1932">
                  <c:v>2.8199999999999999E-2</c:v>
                </c:pt>
                <c:pt idx="1933">
                  <c:v>2.81E-2</c:v>
                </c:pt>
                <c:pt idx="1934">
                  <c:v>2.81E-2</c:v>
                </c:pt>
                <c:pt idx="1935">
                  <c:v>2.7400000000000001E-2</c:v>
                </c:pt>
                <c:pt idx="1936">
                  <c:v>2.69E-2</c:v>
                </c:pt>
                <c:pt idx="1937">
                  <c:v>2.6600000000000002E-2</c:v>
                </c:pt>
                <c:pt idx="1938">
                  <c:v>2.64E-2</c:v>
                </c:pt>
                <c:pt idx="1939">
                  <c:v>2.6000000000000002E-2</c:v>
                </c:pt>
                <c:pt idx="1940">
                  <c:v>2.5499999999999998E-2</c:v>
                </c:pt>
                <c:pt idx="1941">
                  <c:v>2.5399999999999999E-2</c:v>
                </c:pt>
                <c:pt idx="1942">
                  <c:v>2.5399999999999999E-2</c:v>
                </c:pt>
                <c:pt idx="1943">
                  <c:v>2.5399999999999999E-2</c:v>
                </c:pt>
                <c:pt idx="1944">
                  <c:v>2.5399999999999999E-2</c:v>
                </c:pt>
                <c:pt idx="1945">
                  <c:v>2.5399999999999999E-2</c:v>
                </c:pt>
                <c:pt idx="1946">
                  <c:v>2.52E-2</c:v>
                </c:pt>
                <c:pt idx="1947">
                  <c:v>2.4900000000000002E-2</c:v>
                </c:pt>
                <c:pt idx="1948">
                  <c:v>2.4700000000000003E-2</c:v>
                </c:pt>
                <c:pt idx="1949">
                  <c:v>2.4700000000000003E-2</c:v>
                </c:pt>
                <c:pt idx="1950">
                  <c:v>2.4700000000000003E-2</c:v>
                </c:pt>
                <c:pt idx="1951">
                  <c:v>2.4799999999999999E-2</c:v>
                </c:pt>
                <c:pt idx="1952">
                  <c:v>2.4799999999999999E-2</c:v>
                </c:pt>
                <c:pt idx="1953">
                  <c:v>2.4799999999999999E-2</c:v>
                </c:pt>
                <c:pt idx="1954">
                  <c:v>2.4799999999999999E-2</c:v>
                </c:pt>
                <c:pt idx="1955">
                  <c:v>2.4799999999999999E-2</c:v>
                </c:pt>
                <c:pt idx="1956">
                  <c:v>2.5000000000000001E-2</c:v>
                </c:pt>
                <c:pt idx="1957">
                  <c:v>2.5499999999999998E-2</c:v>
                </c:pt>
                <c:pt idx="1958">
                  <c:v>2.5899999999999999E-2</c:v>
                </c:pt>
                <c:pt idx="1959">
                  <c:v>2.6499999999999999E-2</c:v>
                </c:pt>
                <c:pt idx="1960">
                  <c:v>2.7099999999999999E-2</c:v>
                </c:pt>
                <c:pt idx="1961">
                  <c:v>2.7900000000000001E-2</c:v>
                </c:pt>
                <c:pt idx="1962">
                  <c:v>2.86E-2</c:v>
                </c:pt>
                <c:pt idx="1963">
                  <c:v>2.86E-2</c:v>
                </c:pt>
                <c:pt idx="1964">
                  <c:v>2.8399999999999998E-2</c:v>
                </c:pt>
                <c:pt idx="1965">
                  <c:v>2.8300000000000002E-2</c:v>
                </c:pt>
                <c:pt idx="1966">
                  <c:v>2.8300000000000002E-2</c:v>
                </c:pt>
                <c:pt idx="1967">
                  <c:v>2.8300000000000002E-2</c:v>
                </c:pt>
                <c:pt idx="1968">
                  <c:v>2.8300000000000002E-2</c:v>
                </c:pt>
                <c:pt idx="1969">
                  <c:v>2.8300000000000002E-2</c:v>
                </c:pt>
                <c:pt idx="1970">
                  <c:v>2.8300000000000002E-2</c:v>
                </c:pt>
                <c:pt idx="1971">
                  <c:v>2.86E-2</c:v>
                </c:pt>
                <c:pt idx="1972">
                  <c:v>2.87E-2</c:v>
                </c:pt>
                <c:pt idx="1973">
                  <c:v>2.8900000000000002E-2</c:v>
                </c:pt>
                <c:pt idx="1974">
                  <c:v>2.87E-2</c:v>
                </c:pt>
                <c:pt idx="1975">
                  <c:v>2.8300000000000002E-2</c:v>
                </c:pt>
                <c:pt idx="1976">
                  <c:v>2.7999999999999997E-2</c:v>
                </c:pt>
                <c:pt idx="1977">
                  <c:v>2.7999999999999997E-2</c:v>
                </c:pt>
                <c:pt idx="1978">
                  <c:v>2.7699999999999999E-2</c:v>
                </c:pt>
                <c:pt idx="1979">
                  <c:v>2.7400000000000001E-2</c:v>
                </c:pt>
                <c:pt idx="1980">
                  <c:v>2.7200000000000002E-2</c:v>
                </c:pt>
                <c:pt idx="1981">
                  <c:v>2.69E-2</c:v>
                </c:pt>
                <c:pt idx="1982">
                  <c:v>2.7200000000000002E-2</c:v>
                </c:pt>
                <c:pt idx="1983">
                  <c:v>2.7200000000000002E-2</c:v>
                </c:pt>
                <c:pt idx="1984">
                  <c:v>2.7200000000000002E-2</c:v>
                </c:pt>
                <c:pt idx="1985">
                  <c:v>2.7200000000000002E-2</c:v>
                </c:pt>
                <c:pt idx="1986">
                  <c:v>2.7400000000000001E-2</c:v>
                </c:pt>
                <c:pt idx="1987">
                  <c:v>2.7900000000000001E-2</c:v>
                </c:pt>
                <c:pt idx="1988">
                  <c:v>2.8199999999999999E-2</c:v>
                </c:pt>
                <c:pt idx="1989">
                  <c:v>2.8399999999999998E-2</c:v>
                </c:pt>
                <c:pt idx="1990">
                  <c:v>2.87E-2</c:v>
                </c:pt>
                <c:pt idx="1991">
                  <c:v>2.86E-2</c:v>
                </c:pt>
                <c:pt idx="1992">
                  <c:v>2.86E-2</c:v>
                </c:pt>
                <c:pt idx="1993">
                  <c:v>2.8500000000000001E-2</c:v>
                </c:pt>
                <c:pt idx="1994">
                  <c:v>2.86E-2</c:v>
                </c:pt>
                <c:pt idx="1995">
                  <c:v>2.86E-2</c:v>
                </c:pt>
                <c:pt idx="1996">
                  <c:v>2.86E-2</c:v>
                </c:pt>
                <c:pt idx="1997">
                  <c:v>2.86E-2</c:v>
                </c:pt>
                <c:pt idx="1998">
                  <c:v>2.86E-2</c:v>
                </c:pt>
                <c:pt idx="1999">
                  <c:v>2.8799999999999999E-2</c:v>
                </c:pt>
                <c:pt idx="2000">
                  <c:v>2.92E-2</c:v>
                </c:pt>
                <c:pt idx="2001">
                  <c:v>2.92E-2</c:v>
                </c:pt>
                <c:pt idx="2002">
                  <c:v>2.92E-2</c:v>
                </c:pt>
                <c:pt idx="2003">
                  <c:v>2.92E-2</c:v>
                </c:pt>
                <c:pt idx="2004">
                  <c:v>2.9600000000000001E-2</c:v>
                </c:pt>
                <c:pt idx="2005">
                  <c:v>2.9399999999999999E-2</c:v>
                </c:pt>
                <c:pt idx="2006">
                  <c:v>2.9399999999999999E-2</c:v>
                </c:pt>
                <c:pt idx="2007">
                  <c:v>2.9399999999999999E-2</c:v>
                </c:pt>
                <c:pt idx="2008">
                  <c:v>2.92E-2</c:v>
                </c:pt>
                <c:pt idx="2009">
                  <c:v>2.9100000000000001E-2</c:v>
                </c:pt>
                <c:pt idx="2010">
                  <c:v>2.9100000000000001E-2</c:v>
                </c:pt>
                <c:pt idx="2011">
                  <c:v>2.8999999999999998E-2</c:v>
                </c:pt>
                <c:pt idx="2012">
                  <c:v>2.9100000000000001E-2</c:v>
                </c:pt>
                <c:pt idx="2013">
                  <c:v>2.9399999999999999E-2</c:v>
                </c:pt>
                <c:pt idx="2014">
                  <c:v>0.03</c:v>
                </c:pt>
                <c:pt idx="2015">
                  <c:v>3.0200000000000001E-2</c:v>
                </c:pt>
                <c:pt idx="2016">
                  <c:v>3.0800000000000001E-2</c:v>
                </c:pt>
                <c:pt idx="2017">
                  <c:v>3.0800000000000001E-2</c:v>
                </c:pt>
                <c:pt idx="2018">
                  <c:v>3.0899999999999997E-2</c:v>
                </c:pt>
                <c:pt idx="2019">
                  <c:v>3.1099999999999999E-2</c:v>
                </c:pt>
                <c:pt idx="2020">
                  <c:v>3.1400000000000004E-2</c:v>
                </c:pt>
                <c:pt idx="2021">
                  <c:v>3.1400000000000004E-2</c:v>
                </c:pt>
                <c:pt idx="2022">
                  <c:v>3.1099999999999999E-2</c:v>
                </c:pt>
                <c:pt idx="2023">
                  <c:v>3.0899999999999997E-2</c:v>
                </c:pt>
                <c:pt idx="2024">
                  <c:v>3.1E-2</c:v>
                </c:pt>
                <c:pt idx="2025">
                  <c:v>3.1E-2</c:v>
                </c:pt>
                <c:pt idx="2026">
                  <c:v>3.1E-2</c:v>
                </c:pt>
                <c:pt idx="2027">
                  <c:v>3.1E-2</c:v>
                </c:pt>
                <c:pt idx="2028">
                  <c:v>3.1099999999999999E-2</c:v>
                </c:pt>
                <c:pt idx="2029">
                  <c:v>3.0899999999999997E-2</c:v>
                </c:pt>
                <c:pt idx="2030">
                  <c:v>3.0899999999999997E-2</c:v>
                </c:pt>
                <c:pt idx="2031">
                  <c:v>3.0899999999999997E-2</c:v>
                </c:pt>
                <c:pt idx="2032">
                  <c:v>3.0899999999999997E-2</c:v>
                </c:pt>
                <c:pt idx="2033">
                  <c:v>3.0699999999999998E-2</c:v>
                </c:pt>
                <c:pt idx="2034">
                  <c:v>3.0299999999999997E-2</c:v>
                </c:pt>
                <c:pt idx="2035">
                  <c:v>2.9300000000000003E-2</c:v>
                </c:pt>
                <c:pt idx="2036">
                  <c:v>2.9300000000000003E-2</c:v>
                </c:pt>
                <c:pt idx="2037">
                  <c:v>2.9399999999999999E-2</c:v>
                </c:pt>
                <c:pt idx="2038">
                  <c:v>2.9700000000000001E-2</c:v>
                </c:pt>
                <c:pt idx="2039">
                  <c:v>2.9700000000000001E-2</c:v>
                </c:pt>
                <c:pt idx="2040">
                  <c:v>2.9399999999999999E-2</c:v>
                </c:pt>
                <c:pt idx="2041">
                  <c:v>2.92E-2</c:v>
                </c:pt>
                <c:pt idx="2042">
                  <c:v>2.9300000000000003E-2</c:v>
                </c:pt>
                <c:pt idx="2043">
                  <c:v>2.8999999999999998E-2</c:v>
                </c:pt>
                <c:pt idx="2044">
                  <c:v>2.8900000000000002E-2</c:v>
                </c:pt>
                <c:pt idx="2045">
                  <c:v>2.8999999999999998E-2</c:v>
                </c:pt>
                <c:pt idx="2046">
                  <c:v>2.8999999999999998E-2</c:v>
                </c:pt>
                <c:pt idx="2047">
                  <c:v>2.8999999999999998E-2</c:v>
                </c:pt>
                <c:pt idx="2048">
                  <c:v>2.8999999999999998E-2</c:v>
                </c:pt>
                <c:pt idx="2049">
                  <c:v>2.8999999999999998E-2</c:v>
                </c:pt>
                <c:pt idx="2050">
                  <c:v>2.87E-2</c:v>
                </c:pt>
                <c:pt idx="2051">
                  <c:v>2.87E-2</c:v>
                </c:pt>
                <c:pt idx="2052">
                  <c:v>2.8399999999999998E-2</c:v>
                </c:pt>
                <c:pt idx="2053">
                  <c:v>2.7900000000000001E-2</c:v>
                </c:pt>
                <c:pt idx="2054">
                  <c:v>2.7900000000000001E-2</c:v>
                </c:pt>
                <c:pt idx="2055">
                  <c:v>2.8199999999999999E-2</c:v>
                </c:pt>
                <c:pt idx="2056">
                  <c:v>2.87E-2</c:v>
                </c:pt>
                <c:pt idx="2057">
                  <c:v>2.8900000000000002E-2</c:v>
                </c:pt>
                <c:pt idx="2058">
                  <c:v>2.8900000000000002E-2</c:v>
                </c:pt>
                <c:pt idx="2059">
                  <c:v>2.87E-2</c:v>
                </c:pt>
                <c:pt idx="2060">
                  <c:v>2.9300000000000003E-2</c:v>
                </c:pt>
                <c:pt idx="2061">
                  <c:v>2.9500000000000002E-2</c:v>
                </c:pt>
                <c:pt idx="2062">
                  <c:v>2.98E-2</c:v>
                </c:pt>
                <c:pt idx="2063">
                  <c:v>2.98E-2</c:v>
                </c:pt>
                <c:pt idx="2064">
                  <c:v>2.9500000000000002E-2</c:v>
                </c:pt>
                <c:pt idx="2065">
                  <c:v>2.9700000000000001E-2</c:v>
                </c:pt>
                <c:pt idx="2066">
                  <c:v>0.03</c:v>
                </c:pt>
                <c:pt idx="2067">
                  <c:v>3.0200000000000001E-2</c:v>
                </c:pt>
                <c:pt idx="2068">
                  <c:v>3.04E-2</c:v>
                </c:pt>
                <c:pt idx="2069">
                  <c:v>3.0800000000000001E-2</c:v>
                </c:pt>
                <c:pt idx="2070">
                  <c:v>3.0800000000000001E-2</c:v>
                </c:pt>
                <c:pt idx="2071">
                  <c:v>3.15E-2</c:v>
                </c:pt>
                <c:pt idx="2072">
                  <c:v>3.2000000000000001E-2</c:v>
                </c:pt>
                <c:pt idx="2073">
                  <c:v>3.2199999999999999E-2</c:v>
                </c:pt>
                <c:pt idx="2074">
                  <c:v>3.2400000000000005E-2</c:v>
                </c:pt>
                <c:pt idx="2075">
                  <c:v>3.2400000000000005E-2</c:v>
                </c:pt>
                <c:pt idx="2076">
                  <c:v>3.2899999999999999E-2</c:v>
                </c:pt>
                <c:pt idx="2077">
                  <c:v>3.2899999999999999E-2</c:v>
                </c:pt>
                <c:pt idx="2078">
                  <c:v>3.2799999999999996E-2</c:v>
                </c:pt>
                <c:pt idx="2079">
                  <c:v>3.3399999999999999E-2</c:v>
                </c:pt>
                <c:pt idx="2080">
                  <c:v>3.4099999999999998E-2</c:v>
                </c:pt>
                <c:pt idx="2081">
                  <c:v>3.49E-2</c:v>
                </c:pt>
                <c:pt idx="2082">
                  <c:v>3.5200000000000002E-2</c:v>
                </c:pt>
                <c:pt idx="2083">
                  <c:v>3.5200000000000002E-2</c:v>
                </c:pt>
                <c:pt idx="2084">
                  <c:v>3.5000000000000003E-2</c:v>
                </c:pt>
                <c:pt idx="2085">
                  <c:v>3.5000000000000003E-2</c:v>
                </c:pt>
                <c:pt idx="2086">
                  <c:v>3.5299999999999998E-2</c:v>
                </c:pt>
                <c:pt idx="2087">
                  <c:v>3.5799999999999998E-2</c:v>
                </c:pt>
                <c:pt idx="2088">
                  <c:v>3.78E-2</c:v>
                </c:pt>
                <c:pt idx="2089">
                  <c:v>3.9599999999999996E-2</c:v>
                </c:pt>
                <c:pt idx="2090">
                  <c:v>4.1299999999999996E-2</c:v>
                </c:pt>
                <c:pt idx="2091">
                  <c:v>4.1299999999999996E-2</c:v>
                </c:pt>
                <c:pt idx="2092">
                  <c:v>3.9100000000000003E-2</c:v>
                </c:pt>
                <c:pt idx="2093">
                  <c:v>3.8300000000000001E-2</c:v>
                </c:pt>
                <c:pt idx="2094">
                  <c:v>3.8300000000000001E-2</c:v>
                </c:pt>
                <c:pt idx="2095">
                  <c:v>3.8300000000000001E-2</c:v>
                </c:pt>
                <c:pt idx="2096">
                  <c:v>3.8300000000000001E-2</c:v>
                </c:pt>
                <c:pt idx="2097">
                  <c:v>3.8300000000000001E-2</c:v>
                </c:pt>
                <c:pt idx="2098">
                  <c:v>3.95E-2</c:v>
                </c:pt>
                <c:pt idx="2099">
                  <c:v>3.9599999999999996E-2</c:v>
                </c:pt>
                <c:pt idx="2100">
                  <c:v>4.0099999999999997E-2</c:v>
                </c:pt>
                <c:pt idx="2101">
                  <c:v>4.0599999999999997E-2</c:v>
                </c:pt>
                <c:pt idx="2102">
                  <c:v>4.0099999999999997E-2</c:v>
                </c:pt>
                <c:pt idx="2103">
                  <c:v>0.04</c:v>
                </c:pt>
                <c:pt idx="2104">
                  <c:v>0.04</c:v>
                </c:pt>
                <c:pt idx="2105">
                  <c:v>0.04</c:v>
                </c:pt>
                <c:pt idx="2106">
                  <c:v>0.04</c:v>
                </c:pt>
                <c:pt idx="2107">
                  <c:v>4.0300000000000002E-2</c:v>
                </c:pt>
                <c:pt idx="2108">
                  <c:v>4.1399999999999999E-2</c:v>
                </c:pt>
                <c:pt idx="2109">
                  <c:v>4.1500000000000002E-2</c:v>
                </c:pt>
                <c:pt idx="2110">
                  <c:v>4.2300000000000004E-2</c:v>
                </c:pt>
                <c:pt idx="2111">
                  <c:v>4.3099999999999999E-2</c:v>
                </c:pt>
                <c:pt idx="2112">
                  <c:v>4.3099999999999999E-2</c:v>
                </c:pt>
                <c:pt idx="2113">
                  <c:v>4.2099999999999999E-2</c:v>
                </c:pt>
                <c:pt idx="2114">
                  <c:v>4.2099999999999999E-2</c:v>
                </c:pt>
                <c:pt idx="2115">
                  <c:v>4.2000000000000003E-2</c:v>
                </c:pt>
                <c:pt idx="2116">
                  <c:v>4.2000000000000003E-2</c:v>
                </c:pt>
                <c:pt idx="2117">
                  <c:v>4.2199999999999994E-2</c:v>
                </c:pt>
                <c:pt idx="2118">
                  <c:v>4.2199999999999994E-2</c:v>
                </c:pt>
                <c:pt idx="2119">
                  <c:v>4.2500000000000003E-2</c:v>
                </c:pt>
                <c:pt idx="2120">
                  <c:v>4.2800000000000005E-2</c:v>
                </c:pt>
                <c:pt idx="2121">
                  <c:v>4.2800000000000005E-2</c:v>
                </c:pt>
                <c:pt idx="2122">
                  <c:v>4.2800000000000005E-2</c:v>
                </c:pt>
                <c:pt idx="2123">
                  <c:v>4.2800000000000005E-2</c:v>
                </c:pt>
                <c:pt idx="2124">
                  <c:v>4.2800000000000005E-2</c:v>
                </c:pt>
                <c:pt idx="2125">
                  <c:v>4.3299999999999998E-2</c:v>
                </c:pt>
                <c:pt idx="2126">
                  <c:v>4.3299999999999998E-2</c:v>
                </c:pt>
                <c:pt idx="2127">
                  <c:v>4.3700000000000003E-2</c:v>
                </c:pt>
                <c:pt idx="2128">
                  <c:v>4.3899999999999995E-2</c:v>
                </c:pt>
                <c:pt idx="2129">
                  <c:v>4.4000000000000004E-2</c:v>
                </c:pt>
                <c:pt idx="2130">
                  <c:v>4.4000000000000004E-2</c:v>
                </c:pt>
                <c:pt idx="2131">
                  <c:v>4.4400000000000002E-2</c:v>
                </c:pt>
                <c:pt idx="2132">
                  <c:v>4.4600000000000001E-2</c:v>
                </c:pt>
                <c:pt idx="2133">
                  <c:v>4.4600000000000001E-2</c:v>
                </c:pt>
                <c:pt idx="2134">
                  <c:v>4.4500000000000005E-2</c:v>
                </c:pt>
                <c:pt idx="2135">
                  <c:v>4.4299999999999999E-2</c:v>
                </c:pt>
                <c:pt idx="2136">
                  <c:v>4.4500000000000005E-2</c:v>
                </c:pt>
                <c:pt idx="2137">
                  <c:v>4.4500000000000005E-2</c:v>
                </c:pt>
                <c:pt idx="2138">
                  <c:v>4.4500000000000005E-2</c:v>
                </c:pt>
                <c:pt idx="2139">
                  <c:v>4.4900000000000002E-2</c:v>
                </c:pt>
                <c:pt idx="2140">
                  <c:v>4.4900000000000002E-2</c:v>
                </c:pt>
                <c:pt idx="2141">
                  <c:v>4.5100000000000001E-2</c:v>
                </c:pt>
                <c:pt idx="2142">
                  <c:v>4.4900000000000002E-2</c:v>
                </c:pt>
                <c:pt idx="2143">
                  <c:v>4.4800000000000006E-2</c:v>
                </c:pt>
                <c:pt idx="2144">
                  <c:v>4.4800000000000006E-2</c:v>
                </c:pt>
                <c:pt idx="2145">
                  <c:v>4.4600000000000001E-2</c:v>
                </c:pt>
                <c:pt idx="2146">
                  <c:v>4.41E-2</c:v>
                </c:pt>
                <c:pt idx="2147">
                  <c:v>4.3899999999999995E-2</c:v>
                </c:pt>
                <c:pt idx="2148">
                  <c:v>4.3299999999999998E-2</c:v>
                </c:pt>
                <c:pt idx="2149">
                  <c:v>4.3299999999999998E-2</c:v>
                </c:pt>
                <c:pt idx="2150">
                  <c:v>4.2900000000000001E-2</c:v>
                </c:pt>
                <c:pt idx="2151">
                  <c:v>4.2300000000000004E-2</c:v>
                </c:pt>
                <c:pt idx="2152">
                  <c:v>4.2000000000000003E-2</c:v>
                </c:pt>
                <c:pt idx="2153">
                  <c:v>4.1700000000000001E-2</c:v>
                </c:pt>
                <c:pt idx="2154">
                  <c:v>4.1299999999999996E-2</c:v>
                </c:pt>
                <c:pt idx="2155">
                  <c:v>4.1100000000000005E-2</c:v>
                </c:pt>
                <c:pt idx="2156">
                  <c:v>4.1100000000000005E-2</c:v>
                </c:pt>
                <c:pt idx="2157">
                  <c:v>4.1100000000000005E-2</c:v>
                </c:pt>
                <c:pt idx="2158">
                  <c:v>4.1200000000000001E-2</c:v>
                </c:pt>
                <c:pt idx="2159">
                  <c:v>4.1200000000000001E-2</c:v>
                </c:pt>
                <c:pt idx="2160">
                  <c:v>4.1100000000000005E-2</c:v>
                </c:pt>
                <c:pt idx="2161">
                  <c:v>4.1100000000000005E-2</c:v>
                </c:pt>
                <c:pt idx="2162">
                  <c:v>4.1100000000000005E-2</c:v>
                </c:pt>
                <c:pt idx="2163">
                  <c:v>4.1100000000000005E-2</c:v>
                </c:pt>
                <c:pt idx="2164">
                  <c:v>4.1200000000000001E-2</c:v>
                </c:pt>
                <c:pt idx="2165">
                  <c:v>4.1399999999999999E-2</c:v>
                </c:pt>
                <c:pt idx="2166">
                  <c:v>4.1799999999999997E-2</c:v>
                </c:pt>
                <c:pt idx="2167">
                  <c:v>4.1799999999999997E-2</c:v>
                </c:pt>
                <c:pt idx="2168">
                  <c:v>4.2300000000000004E-2</c:v>
                </c:pt>
                <c:pt idx="2169">
                  <c:v>4.2599999999999999E-2</c:v>
                </c:pt>
                <c:pt idx="2170">
                  <c:v>4.2199999999999994E-2</c:v>
                </c:pt>
                <c:pt idx="2171">
                  <c:v>4.2199999999999994E-2</c:v>
                </c:pt>
                <c:pt idx="2172">
                  <c:v>4.2300000000000004E-2</c:v>
                </c:pt>
                <c:pt idx="2173">
                  <c:v>4.1900000000000007E-2</c:v>
                </c:pt>
                <c:pt idx="2174">
                  <c:v>4.1500000000000002E-2</c:v>
                </c:pt>
                <c:pt idx="2175">
                  <c:v>4.0800000000000003E-2</c:v>
                </c:pt>
                <c:pt idx="2176">
                  <c:v>4.07E-2</c:v>
                </c:pt>
                <c:pt idx="2177">
                  <c:v>4.0599999999999997E-2</c:v>
                </c:pt>
                <c:pt idx="2178">
                  <c:v>4.0500000000000001E-2</c:v>
                </c:pt>
                <c:pt idx="2179">
                  <c:v>4.0399999999999998E-2</c:v>
                </c:pt>
                <c:pt idx="2180">
                  <c:v>4.0399999999999998E-2</c:v>
                </c:pt>
                <c:pt idx="2181">
                  <c:v>4.0599999999999997E-2</c:v>
                </c:pt>
                <c:pt idx="2182">
                  <c:v>4.0599999999999997E-2</c:v>
                </c:pt>
                <c:pt idx="2183">
                  <c:v>4.1100000000000005E-2</c:v>
                </c:pt>
                <c:pt idx="2184">
                  <c:v>4.1100000000000005E-2</c:v>
                </c:pt>
                <c:pt idx="2185">
                  <c:v>4.0800000000000003E-2</c:v>
                </c:pt>
                <c:pt idx="2186">
                  <c:v>4.1500000000000002E-2</c:v>
                </c:pt>
                <c:pt idx="2187">
                  <c:v>4.1599999999999998E-2</c:v>
                </c:pt>
                <c:pt idx="2188">
                  <c:v>4.1599999999999998E-2</c:v>
                </c:pt>
                <c:pt idx="2189">
                  <c:v>4.1299999999999996E-2</c:v>
                </c:pt>
                <c:pt idx="2190">
                  <c:v>4.1299999999999996E-2</c:v>
                </c:pt>
                <c:pt idx="2191">
                  <c:v>4.1100000000000005E-2</c:v>
                </c:pt>
                <c:pt idx="2192">
                  <c:v>4.0899999999999999E-2</c:v>
                </c:pt>
                <c:pt idx="2193">
                  <c:v>4.1200000000000001E-2</c:v>
                </c:pt>
                <c:pt idx="2194">
                  <c:v>4.1599999999999998E-2</c:v>
                </c:pt>
                <c:pt idx="2195">
                  <c:v>4.1399999999999999E-2</c:v>
                </c:pt>
                <c:pt idx="2196">
                  <c:v>4.1299999999999996E-2</c:v>
                </c:pt>
                <c:pt idx="2197">
                  <c:v>4.0999999999999995E-2</c:v>
                </c:pt>
                <c:pt idx="2198">
                  <c:v>4.0999999999999995E-2</c:v>
                </c:pt>
                <c:pt idx="2199">
                  <c:v>4.0999999999999995E-2</c:v>
                </c:pt>
                <c:pt idx="2200">
                  <c:v>4.1399999999999999E-2</c:v>
                </c:pt>
                <c:pt idx="2201">
                  <c:v>4.1399999999999999E-2</c:v>
                </c:pt>
                <c:pt idx="2202">
                  <c:v>4.1900000000000007E-2</c:v>
                </c:pt>
                <c:pt idx="2203">
                  <c:v>4.2099999999999999E-2</c:v>
                </c:pt>
                <c:pt idx="2204">
                  <c:v>4.2000000000000003E-2</c:v>
                </c:pt>
                <c:pt idx="2205">
                  <c:v>4.1900000000000007E-2</c:v>
                </c:pt>
                <c:pt idx="2206">
                  <c:v>4.1599999999999998E-2</c:v>
                </c:pt>
                <c:pt idx="2207">
                  <c:v>4.1599999999999998E-2</c:v>
                </c:pt>
                <c:pt idx="2208">
                  <c:v>4.1599999999999998E-2</c:v>
                </c:pt>
                <c:pt idx="2209">
                  <c:v>4.1399999999999999E-2</c:v>
                </c:pt>
                <c:pt idx="2210">
                  <c:v>4.1399999999999999E-2</c:v>
                </c:pt>
                <c:pt idx="2211">
                  <c:v>4.1399999999999999E-2</c:v>
                </c:pt>
                <c:pt idx="2212">
                  <c:v>4.1599999999999998E-2</c:v>
                </c:pt>
                <c:pt idx="2213">
                  <c:v>4.1799999999999997E-2</c:v>
                </c:pt>
                <c:pt idx="2214">
                  <c:v>4.1799999999999997E-2</c:v>
                </c:pt>
                <c:pt idx="2215">
                  <c:v>4.1900000000000007E-2</c:v>
                </c:pt>
                <c:pt idx="2216">
                  <c:v>4.1900000000000007E-2</c:v>
                </c:pt>
                <c:pt idx="2217">
                  <c:v>4.1900000000000007E-2</c:v>
                </c:pt>
                <c:pt idx="2218">
                  <c:v>4.2000000000000003E-2</c:v>
                </c:pt>
                <c:pt idx="2219">
                  <c:v>4.1900000000000007E-2</c:v>
                </c:pt>
                <c:pt idx="2220">
                  <c:v>4.1900000000000007E-2</c:v>
                </c:pt>
                <c:pt idx="2221">
                  <c:v>4.2000000000000003E-2</c:v>
                </c:pt>
                <c:pt idx="2222">
                  <c:v>4.2000000000000003E-2</c:v>
                </c:pt>
                <c:pt idx="2223">
                  <c:v>4.1900000000000007E-2</c:v>
                </c:pt>
                <c:pt idx="2224">
                  <c:v>4.1700000000000001E-2</c:v>
                </c:pt>
                <c:pt idx="2225">
                  <c:v>4.1299999999999996E-2</c:v>
                </c:pt>
                <c:pt idx="2226">
                  <c:v>4.0999999999999995E-2</c:v>
                </c:pt>
                <c:pt idx="2227">
                  <c:v>4.0099999999999997E-2</c:v>
                </c:pt>
                <c:pt idx="2228">
                  <c:v>3.9800000000000002E-2</c:v>
                </c:pt>
                <c:pt idx="2229">
                  <c:v>3.9800000000000002E-2</c:v>
                </c:pt>
                <c:pt idx="2230">
                  <c:v>3.9900000000000005E-2</c:v>
                </c:pt>
                <c:pt idx="2231">
                  <c:v>3.9300000000000002E-2</c:v>
                </c:pt>
                <c:pt idx="2232">
                  <c:v>3.9E-2</c:v>
                </c:pt>
                <c:pt idx="2233">
                  <c:v>3.9E-2</c:v>
                </c:pt>
                <c:pt idx="2234">
                  <c:v>3.8699999999999998E-2</c:v>
                </c:pt>
                <c:pt idx="2235">
                  <c:v>3.8100000000000002E-2</c:v>
                </c:pt>
                <c:pt idx="2236">
                  <c:v>3.78E-2</c:v>
                </c:pt>
                <c:pt idx="2237">
                  <c:v>3.7999999999999999E-2</c:v>
                </c:pt>
                <c:pt idx="2238">
                  <c:v>3.8300000000000001E-2</c:v>
                </c:pt>
                <c:pt idx="2239">
                  <c:v>3.8300000000000001E-2</c:v>
                </c:pt>
                <c:pt idx="2240">
                  <c:v>3.85E-2</c:v>
                </c:pt>
                <c:pt idx="2241">
                  <c:v>3.85E-2</c:v>
                </c:pt>
                <c:pt idx="2242">
                  <c:v>3.85E-2</c:v>
                </c:pt>
                <c:pt idx="2243">
                  <c:v>3.85E-2</c:v>
                </c:pt>
                <c:pt idx="2244">
                  <c:v>3.85E-2</c:v>
                </c:pt>
                <c:pt idx="2245">
                  <c:v>3.85E-2</c:v>
                </c:pt>
                <c:pt idx="2246">
                  <c:v>3.8399999999999997E-2</c:v>
                </c:pt>
                <c:pt idx="2247">
                  <c:v>3.8399999999999997E-2</c:v>
                </c:pt>
                <c:pt idx="2248">
                  <c:v>3.8599999999999995E-2</c:v>
                </c:pt>
                <c:pt idx="2249">
                  <c:v>3.8699999999999998E-2</c:v>
                </c:pt>
                <c:pt idx="2250">
                  <c:v>3.8699999999999998E-2</c:v>
                </c:pt>
                <c:pt idx="2251">
                  <c:v>3.8699999999999998E-2</c:v>
                </c:pt>
                <c:pt idx="2252">
                  <c:v>3.85E-2</c:v>
                </c:pt>
                <c:pt idx="2253">
                  <c:v>3.8399999999999997E-2</c:v>
                </c:pt>
                <c:pt idx="2254">
                  <c:v>3.8399999999999997E-2</c:v>
                </c:pt>
                <c:pt idx="2255">
                  <c:v>3.8399999999999997E-2</c:v>
                </c:pt>
                <c:pt idx="2256">
                  <c:v>3.8399999999999997E-2</c:v>
                </c:pt>
                <c:pt idx="2257">
                  <c:v>3.8100000000000002E-2</c:v>
                </c:pt>
                <c:pt idx="2258">
                  <c:v>3.78E-2</c:v>
                </c:pt>
                <c:pt idx="2259">
                  <c:v>3.73E-2</c:v>
                </c:pt>
                <c:pt idx="2260">
                  <c:v>3.7200000000000004E-2</c:v>
                </c:pt>
                <c:pt idx="2261">
                  <c:v>3.6699999999999997E-2</c:v>
                </c:pt>
                <c:pt idx="2262">
                  <c:v>3.6799999999999999E-2</c:v>
                </c:pt>
                <c:pt idx="2263">
                  <c:v>3.7499999999999999E-2</c:v>
                </c:pt>
                <c:pt idx="2264">
                  <c:v>3.78E-2</c:v>
                </c:pt>
                <c:pt idx="2265">
                  <c:v>3.8399999999999997E-2</c:v>
                </c:pt>
                <c:pt idx="2266">
                  <c:v>3.8399999999999997E-2</c:v>
                </c:pt>
                <c:pt idx="2267">
                  <c:v>3.8199999999999998E-2</c:v>
                </c:pt>
                <c:pt idx="2268">
                  <c:v>3.7599999999999995E-2</c:v>
                </c:pt>
                <c:pt idx="2269">
                  <c:v>3.7200000000000004E-2</c:v>
                </c:pt>
                <c:pt idx="2270">
                  <c:v>3.6699999999999997E-2</c:v>
                </c:pt>
                <c:pt idx="2271">
                  <c:v>3.6799999999999999E-2</c:v>
                </c:pt>
                <c:pt idx="2272">
                  <c:v>3.7100000000000001E-2</c:v>
                </c:pt>
                <c:pt idx="2273">
                  <c:v>3.7400000000000003E-2</c:v>
                </c:pt>
                <c:pt idx="2274">
                  <c:v>3.7400000000000003E-2</c:v>
                </c:pt>
                <c:pt idx="2275">
                  <c:v>3.73E-2</c:v>
                </c:pt>
                <c:pt idx="2276">
                  <c:v>3.7200000000000004E-2</c:v>
                </c:pt>
                <c:pt idx="2277">
                  <c:v>3.7100000000000001E-2</c:v>
                </c:pt>
                <c:pt idx="2278">
                  <c:v>3.6600000000000001E-2</c:v>
                </c:pt>
                <c:pt idx="2279">
                  <c:v>3.61E-2</c:v>
                </c:pt>
                <c:pt idx="2280">
                  <c:v>3.6299999999999999E-2</c:v>
                </c:pt>
                <c:pt idx="2281">
                  <c:v>3.6499999999999998E-2</c:v>
                </c:pt>
                <c:pt idx="2282">
                  <c:v>3.6799999999999999E-2</c:v>
                </c:pt>
                <c:pt idx="2283">
                  <c:v>3.7100000000000001E-2</c:v>
                </c:pt>
                <c:pt idx="2284">
                  <c:v>3.6900000000000002E-2</c:v>
                </c:pt>
                <c:pt idx="2285">
                  <c:v>3.6400000000000002E-2</c:v>
                </c:pt>
                <c:pt idx="2286">
                  <c:v>3.61E-2</c:v>
                </c:pt>
                <c:pt idx="2287">
                  <c:v>3.5900000000000001E-2</c:v>
                </c:pt>
                <c:pt idx="2288">
                  <c:v>3.5699999999999996E-2</c:v>
                </c:pt>
                <c:pt idx="2289">
                  <c:v>3.5200000000000002E-2</c:v>
                </c:pt>
                <c:pt idx="2290">
                  <c:v>3.5000000000000003E-2</c:v>
                </c:pt>
                <c:pt idx="2291">
                  <c:v>3.5099999999999999E-2</c:v>
                </c:pt>
                <c:pt idx="2292">
                  <c:v>3.5099999999999999E-2</c:v>
                </c:pt>
                <c:pt idx="2293">
                  <c:v>3.5000000000000003E-2</c:v>
                </c:pt>
                <c:pt idx="2294">
                  <c:v>3.5000000000000003E-2</c:v>
                </c:pt>
                <c:pt idx="2295">
                  <c:v>3.5200000000000002E-2</c:v>
                </c:pt>
                <c:pt idx="2296">
                  <c:v>3.5200000000000002E-2</c:v>
                </c:pt>
                <c:pt idx="2297">
                  <c:v>3.4799999999999998E-2</c:v>
                </c:pt>
                <c:pt idx="2298">
                  <c:v>3.49E-2</c:v>
                </c:pt>
                <c:pt idx="2299">
                  <c:v>3.4599999999999999E-2</c:v>
                </c:pt>
                <c:pt idx="2300">
                  <c:v>3.4799999999999998E-2</c:v>
                </c:pt>
                <c:pt idx="2301">
                  <c:v>3.5000000000000003E-2</c:v>
                </c:pt>
                <c:pt idx="2302">
                  <c:v>3.49E-2</c:v>
                </c:pt>
                <c:pt idx="2303">
                  <c:v>3.44E-2</c:v>
                </c:pt>
                <c:pt idx="2304">
                  <c:v>3.44E-2</c:v>
                </c:pt>
                <c:pt idx="2305">
                  <c:v>3.44E-2</c:v>
                </c:pt>
                <c:pt idx="2306">
                  <c:v>3.4200000000000001E-2</c:v>
                </c:pt>
                <c:pt idx="2307">
                  <c:v>3.4000000000000002E-2</c:v>
                </c:pt>
                <c:pt idx="2308">
                  <c:v>3.3500000000000002E-2</c:v>
                </c:pt>
                <c:pt idx="2309">
                  <c:v>3.3500000000000002E-2</c:v>
                </c:pt>
                <c:pt idx="2310">
                  <c:v>3.3500000000000002E-2</c:v>
                </c:pt>
                <c:pt idx="2311">
                  <c:v>3.3300000000000003E-2</c:v>
                </c:pt>
                <c:pt idx="2312">
                  <c:v>3.2599999999999997E-2</c:v>
                </c:pt>
                <c:pt idx="2313">
                  <c:v>3.2199999999999999E-2</c:v>
                </c:pt>
                <c:pt idx="2314">
                  <c:v>3.2300000000000002E-2</c:v>
                </c:pt>
                <c:pt idx="2315">
                  <c:v>3.2500000000000001E-2</c:v>
                </c:pt>
                <c:pt idx="2316">
                  <c:v>3.2599999999999997E-2</c:v>
                </c:pt>
                <c:pt idx="2317">
                  <c:v>3.2899999999999999E-2</c:v>
                </c:pt>
                <c:pt idx="2318">
                  <c:v>3.3000000000000002E-2</c:v>
                </c:pt>
                <c:pt idx="2319">
                  <c:v>3.3000000000000002E-2</c:v>
                </c:pt>
                <c:pt idx="2320">
                  <c:v>3.3000000000000002E-2</c:v>
                </c:pt>
                <c:pt idx="2321">
                  <c:v>3.3000000000000002E-2</c:v>
                </c:pt>
                <c:pt idx="2322">
                  <c:v>3.2599999999999997E-2</c:v>
                </c:pt>
                <c:pt idx="2323">
                  <c:v>3.2500000000000001E-2</c:v>
                </c:pt>
                <c:pt idx="2324">
                  <c:v>3.2599999999999997E-2</c:v>
                </c:pt>
                <c:pt idx="2325">
                  <c:v>3.2800000000000003E-2</c:v>
                </c:pt>
                <c:pt idx="2326">
                  <c:v>3.3300000000000003E-2</c:v>
                </c:pt>
                <c:pt idx="2327">
                  <c:v>3.3599999999999998E-2</c:v>
                </c:pt>
                <c:pt idx="2328">
                  <c:v>3.3599999999999998E-2</c:v>
                </c:pt>
                <c:pt idx="2329">
                  <c:v>3.3599999999999998E-2</c:v>
                </c:pt>
                <c:pt idx="2330">
                  <c:v>3.3599999999999998E-2</c:v>
                </c:pt>
                <c:pt idx="2331">
                  <c:v>3.4000000000000002E-2</c:v>
                </c:pt>
                <c:pt idx="2332">
                  <c:v>3.4000000000000002E-2</c:v>
                </c:pt>
                <c:pt idx="2333">
                  <c:v>3.3700000000000001E-2</c:v>
                </c:pt>
                <c:pt idx="2334">
                  <c:v>3.3700000000000001E-2</c:v>
                </c:pt>
                <c:pt idx="2335">
                  <c:v>3.3799999999999997E-2</c:v>
                </c:pt>
                <c:pt idx="2336">
                  <c:v>3.3799999999999997E-2</c:v>
                </c:pt>
                <c:pt idx="2337">
                  <c:v>3.3799999999999997E-2</c:v>
                </c:pt>
                <c:pt idx="2338">
                  <c:v>3.3799999999999997E-2</c:v>
                </c:pt>
                <c:pt idx="2339">
                  <c:v>3.3599999999999998E-2</c:v>
                </c:pt>
                <c:pt idx="2340">
                  <c:v>3.3099999999999997E-2</c:v>
                </c:pt>
                <c:pt idx="2341">
                  <c:v>3.2899999999999999E-2</c:v>
                </c:pt>
                <c:pt idx="2342">
                  <c:v>3.2799999999999996E-2</c:v>
                </c:pt>
                <c:pt idx="2343">
                  <c:v>3.2799999999999996E-2</c:v>
                </c:pt>
                <c:pt idx="2344">
                  <c:v>3.3000000000000002E-2</c:v>
                </c:pt>
                <c:pt idx="2345">
                  <c:v>3.3500000000000002E-2</c:v>
                </c:pt>
                <c:pt idx="2346">
                  <c:v>3.3700000000000001E-2</c:v>
                </c:pt>
                <c:pt idx="2347">
                  <c:v>3.3799999999999997E-2</c:v>
                </c:pt>
                <c:pt idx="2348">
                  <c:v>3.4000000000000002E-2</c:v>
                </c:pt>
                <c:pt idx="2349">
                  <c:v>3.4200000000000001E-2</c:v>
                </c:pt>
                <c:pt idx="2350">
                  <c:v>3.4000000000000002E-2</c:v>
                </c:pt>
                <c:pt idx="2351">
                  <c:v>3.39E-2</c:v>
                </c:pt>
                <c:pt idx="2352">
                  <c:v>3.39E-2</c:v>
                </c:pt>
                <c:pt idx="2353">
                  <c:v>3.3799999999999997E-2</c:v>
                </c:pt>
                <c:pt idx="2354">
                  <c:v>3.3599999999999998E-2</c:v>
                </c:pt>
                <c:pt idx="2355">
                  <c:v>3.32E-2</c:v>
                </c:pt>
                <c:pt idx="2356">
                  <c:v>3.3099999999999997E-2</c:v>
                </c:pt>
                <c:pt idx="2357">
                  <c:v>3.2899999999999999E-2</c:v>
                </c:pt>
                <c:pt idx="2358">
                  <c:v>3.2899999999999999E-2</c:v>
                </c:pt>
                <c:pt idx="2359">
                  <c:v>3.2599999999999997E-2</c:v>
                </c:pt>
                <c:pt idx="2360">
                  <c:v>3.2799999999999996E-2</c:v>
                </c:pt>
                <c:pt idx="2361">
                  <c:v>3.2400000000000005E-2</c:v>
                </c:pt>
                <c:pt idx="2362">
                  <c:v>3.2400000000000005E-2</c:v>
                </c:pt>
                <c:pt idx="2363">
                  <c:v>3.2400000000000005E-2</c:v>
                </c:pt>
                <c:pt idx="2364">
                  <c:v>3.2300000000000002E-2</c:v>
                </c:pt>
                <c:pt idx="2365">
                  <c:v>3.2599999999999997E-2</c:v>
                </c:pt>
                <c:pt idx="2366">
                  <c:v>3.3000000000000002E-2</c:v>
                </c:pt>
                <c:pt idx="2367">
                  <c:v>3.3000000000000002E-2</c:v>
                </c:pt>
                <c:pt idx="2368">
                  <c:v>3.2899999999999999E-2</c:v>
                </c:pt>
                <c:pt idx="2369">
                  <c:v>3.2899999999999999E-2</c:v>
                </c:pt>
                <c:pt idx="2370">
                  <c:v>3.2500000000000001E-2</c:v>
                </c:pt>
                <c:pt idx="2371">
                  <c:v>3.2300000000000002E-2</c:v>
                </c:pt>
                <c:pt idx="2372">
                  <c:v>3.2000000000000001E-2</c:v>
                </c:pt>
                <c:pt idx="2373">
                  <c:v>3.2099999999999997E-2</c:v>
                </c:pt>
                <c:pt idx="2374">
                  <c:v>3.2099999999999997E-2</c:v>
                </c:pt>
                <c:pt idx="2375">
                  <c:v>3.2000000000000001E-2</c:v>
                </c:pt>
                <c:pt idx="2376">
                  <c:v>3.1600000000000003E-2</c:v>
                </c:pt>
                <c:pt idx="2377">
                  <c:v>3.1E-2</c:v>
                </c:pt>
                <c:pt idx="2378">
                  <c:v>3.1300000000000001E-2</c:v>
                </c:pt>
                <c:pt idx="2379">
                  <c:v>3.1300000000000001E-2</c:v>
                </c:pt>
                <c:pt idx="2380">
                  <c:v>3.15E-2</c:v>
                </c:pt>
                <c:pt idx="2381">
                  <c:v>3.1300000000000001E-2</c:v>
                </c:pt>
                <c:pt idx="2382">
                  <c:v>3.1200000000000002E-2</c:v>
                </c:pt>
                <c:pt idx="2383">
                  <c:v>3.1200000000000002E-2</c:v>
                </c:pt>
                <c:pt idx="2384">
                  <c:v>3.1E-2</c:v>
                </c:pt>
                <c:pt idx="2385">
                  <c:v>3.0800000000000001E-2</c:v>
                </c:pt>
                <c:pt idx="2386">
                  <c:v>3.04E-2</c:v>
                </c:pt>
                <c:pt idx="2387">
                  <c:v>3.0299999999999997E-2</c:v>
                </c:pt>
                <c:pt idx="2388">
                  <c:v>3.0499999999999999E-2</c:v>
                </c:pt>
                <c:pt idx="2389">
                  <c:v>3.1E-2</c:v>
                </c:pt>
                <c:pt idx="2390">
                  <c:v>3.1200000000000002E-2</c:v>
                </c:pt>
                <c:pt idx="2391">
                  <c:v>3.1099999999999999E-2</c:v>
                </c:pt>
                <c:pt idx="2392">
                  <c:v>3.1099999999999999E-2</c:v>
                </c:pt>
                <c:pt idx="2393">
                  <c:v>3.1300000000000001E-2</c:v>
                </c:pt>
                <c:pt idx="2394">
                  <c:v>3.1699999999999999E-2</c:v>
                </c:pt>
                <c:pt idx="2395">
                  <c:v>3.1600000000000003E-2</c:v>
                </c:pt>
                <c:pt idx="2396">
                  <c:v>3.2000000000000001E-2</c:v>
                </c:pt>
                <c:pt idx="2397">
                  <c:v>3.2000000000000001E-2</c:v>
                </c:pt>
                <c:pt idx="2398">
                  <c:v>3.2000000000000001E-2</c:v>
                </c:pt>
                <c:pt idx="2399">
                  <c:v>3.2000000000000001E-2</c:v>
                </c:pt>
                <c:pt idx="2400">
                  <c:v>3.2000000000000001E-2</c:v>
                </c:pt>
                <c:pt idx="2401">
                  <c:v>3.1800000000000002E-2</c:v>
                </c:pt>
                <c:pt idx="2402">
                  <c:v>3.1600000000000003E-2</c:v>
                </c:pt>
                <c:pt idx="2403">
                  <c:v>3.1300000000000001E-2</c:v>
                </c:pt>
                <c:pt idx="2404">
                  <c:v>3.1200000000000002E-2</c:v>
                </c:pt>
                <c:pt idx="2405">
                  <c:v>3.1E-2</c:v>
                </c:pt>
                <c:pt idx="2406">
                  <c:v>3.1099999999999999E-2</c:v>
                </c:pt>
                <c:pt idx="2407">
                  <c:v>3.0899999999999997E-2</c:v>
                </c:pt>
                <c:pt idx="2408">
                  <c:v>3.0899999999999997E-2</c:v>
                </c:pt>
                <c:pt idx="2409">
                  <c:v>3.04E-2</c:v>
                </c:pt>
                <c:pt idx="2410">
                  <c:v>3.04E-2</c:v>
                </c:pt>
                <c:pt idx="2411">
                  <c:v>3.04E-2</c:v>
                </c:pt>
                <c:pt idx="2412">
                  <c:v>3.0299999999999997E-2</c:v>
                </c:pt>
                <c:pt idx="2413">
                  <c:v>2.9900000000000003E-2</c:v>
                </c:pt>
                <c:pt idx="2414">
                  <c:v>2.98E-2</c:v>
                </c:pt>
                <c:pt idx="2415">
                  <c:v>2.92E-2</c:v>
                </c:pt>
                <c:pt idx="2416">
                  <c:v>2.9100000000000001E-2</c:v>
                </c:pt>
                <c:pt idx="2417">
                  <c:v>2.8300000000000002E-2</c:v>
                </c:pt>
                <c:pt idx="2418">
                  <c:v>2.75E-2</c:v>
                </c:pt>
                <c:pt idx="2419">
                  <c:v>2.7900000000000001E-2</c:v>
                </c:pt>
                <c:pt idx="2420">
                  <c:v>2.8500000000000001E-2</c:v>
                </c:pt>
                <c:pt idx="2421">
                  <c:v>2.8900000000000002E-2</c:v>
                </c:pt>
                <c:pt idx="2422">
                  <c:v>2.9500000000000002E-2</c:v>
                </c:pt>
                <c:pt idx="2423">
                  <c:v>2.9500000000000002E-2</c:v>
                </c:pt>
                <c:pt idx="2424">
                  <c:v>2.9499999999999998E-2</c:v>
                </c:pt>
                <c:pt idx="2425">
                  <c:v>2.9899999999999999E-2</c:v>
                </c:pt>
                <c:pt idx="2426">
                  <c:v>2.9700000000000001E-2</c:v>
                </c:pt>
                <c:pt idx="2427">
                  <c:v>2.9499999999999998E-2</c:v>
                </c:pt>
                <c:pt idx="2428">
                  <c:v>2.9600000000000001E-2</c:v>
                </c:pt>
                <c:pt idx="2429">
                  <c:v>2.9899999999999999E-2</c:v>
                </c:pt>
                <c:pt idx="2430">
                  <c:v>3.0099999999999998E-2</c:v>
                </c:pt>
                <c:pt idx="2431">
                  <c:v>3.04E-2</c:v>
                </c:pt>
                <c:pt idx="2432">
                  <c:v>3.04E-2</c:v>
                </c:pt>
                <c:pt idx="2433">
                  <c:v>3.0600000000000002E-2</c:v>
                </c:pt>
                <c:pt idx="2434">
                  <c:v>3.0899999999999997E-2</c:v>
                </c:pt>
                <c:pt idx="2435">
                  <c:v>3.0699999999999998E-2</c:v>
                </c:pt>
                <c:pt idx="2436">
                  <c:v>3.0699999999999998E-2</c:v>
                </c:pt>
                <c:pt idx="2437">
                  <c:v>3.0699999999999998E-2</c:v>
                </c:pt>
                <c:pt idx="2438">
                  <c:v>3.0699999999999998E-2</c:v>
                </c:pt>
                <c:pt idx="2439">
                  <c:v>3.0800000000000001E-2</c:v>
                </c:pt>
                <c:pt idx="2440">
                  <c:v>3.0899999999999997E-2</c:v>
                </c:pt>
                <c:pt idx="2441">
                  <c:v>3.1E-2</c:v>
                </c:pt>
                <c:pt idx="2442">
                  <c:v>3.1E-2</c:v>
                </c:pt>
                <c:pt idx="2443">
                  <c:v>3.0800000000000001E-2</c:v>
                </c:pt>
                <c:pt idx="2444">
                  <c:v>3.0800000000000001E-2</c:v>
                </c:pt>
                <c:pt idx="2445">
                  <c:v>3.0800000000000001E-2</c:v>
                </c:pt>
                <c:pt idx="2446">
                  <c:v>3.0699999999999998E-2</c:v>
                </c:pt>
                <c:pt idx="2447">
                  <c:v>3.04E-2</c:v>
                </c:pt>
                <c:pt idx="2448">
                  <c:v>3.0099999999999998E-2</c:v>
                </c:pt>
                <c:pt idx="2449">
                  <c:v>2.9900000000000003E-2</c:v>
                </c:pt>
                <c:pt idx="2450">
                  <c:v>3.0200000000000001E-2</c:v>
                </c:pt>
                <c:pt idx="2451">
                  <c:v>3.0200000000000001E-2</c:v>
                </c:pt>
                <c:pt idx="2452">
                  <c:v>2.98E-2</c:v>
                </c:pt>
                <c:pt idx="2453">
                  <c:v>0.03</c:v>
                </c:pt>
                <c:pt idx="2454">
                  <c:v>2.9600000000000001E-2</c:v>
                </c:pt>
                <c:pt idx="2455">
                  <c:v>2.92E-2</c:v>
                </c:pt>
                <c:pt idx="2456">
                  <c:v>2.8999999999999998E-2</c:v>
                </c:pt>
                <c:pt idx="2457">
                  <c:v>2.8999999999999998E-2</c:v>
                </c:pt>
                <c:pt idx="2458">
                  <c:v>2.8799999999999999E-2</c:v>
                </c:pt>
                <c:pt idx="2459">
                  <c:v>2.8900000000000002E-2</c:v>
                </c:pt>
                <c:pt idx="2460">
                  <c:v>2.86E-2</c:v>
                </c:pt>
                <c:pt idx="2461">
                  <c:v>2.87E-2</c:v>
                </c:pt>
                <c:pt idx="2462">
                  <c:v>2.9399999999999999E-2</c:v>
                </c:pt>
                <c:pt idx="2463">
                  <c:v>2.92E-2</c:v>
                </c:pt>
                <c:pt idx="2464">
                  <c:v>2.92E-2</c:v>
                </c:pt>
                <c:pt idx="2465">
                  <c:v>2.9399999999999999E-2</c:v>
                </c:pt>
                <c:pt idx="2466">
                  <c:v>2.9500000000000002E-2</c:v>
                </c:pt>
                <c:pt idx="2467">
                  <c:v>2.9500000000000002E-2</c:v>
                </c:pt>
                <c:pt idx="2468">
                  <c:v>2.9300000000000003E-2</c:v>
                </c:pt>
                <c:pt idx="2469">
                  <c:v>2.8799999999999999E-2</c:v>
                </c:pt>
                <c:pt idx="2470">
                  <c:v>2.86E-2</c:v>
                </c:pt>
                <c:pt idx="2471">
                  <c:v>2.8300000000000002E-2</c:v>
                </c:pt>
                <c:pt idx="2472">
                  <c:v>2.7699999999999999E-2</c:v>
                </c:pt>
                <c:pt idx="2473">
                  <c:v>2.6699999999999998E-2</c:v>
                </c:pt>
                <c:pt idx="2474">
                  <c:v>2.6699999999999998E-2</c:v>
                </c:pt>
                <c:pt idx="2475">
                  <c:v>2.7099999999999999E-2</c:v>
                </c:pt>
                <c:pt idx="2476">
                  <c:v>2.6699999999999998E-2</c:v>
                </c:pt>
                <c:pt idx="2477">
                  <c:v>2.63E-2</c:v>
                </c:pt>
                <c:pt idx="2478">
                  <c:v>2.6200000000000001E-2</c:v>
                </c:pt>
                <c:pt idx="2479">
                  <c:v>2.5399999999999999E-2</c:v>
                </c:pt>
                <c:pt idx="2480">
                  <c:v>2.52E-2</c:v>
                </c:pt>
                <c:pt idx="2481">
                  <c:v>2.5399999999999999E-2</c:v>
                </c:pt>
                <c:pt idx="2482">
                  <c:v>2.5399999999999999E-2</c:v>
                </c:pt>
                <c:pt idx="2483">
                  <c:v>2.5899999999999999E-2</c:v>
                </c:pt>
                <c:pt idx="2484">
                  <c:v>2.6200000000000001E-2</c:v>
                </c:pt>
                <c:pt idx="2485">
                  <c:v>2.5899999999999999E-2</c:v>
                </c:pt>
                <c:pt idx="2486">
                  <c:v>2.5899999999999999E-2</c:v>
                </c:pt>
                <c:pt idx="2487">
                  <c:v>2.5699999999999997E-2</c:v>
                </c:pt>
                <c:pt idx="2488">
                  <c:v>2.5399999999999999E-2</c:v>
                </c:pt>
                <c:pt idx="2489">
                  <c:v>2.5399999999999999E-2</c:v>
                </c:pt>
                <c:pt idx="2490">
                  <c:v>2.5000000000000001E-2</c:v>
                </c:pt>
                <c:pt idx="2491">
                  <c:v>2.5000000000000001E-2</c:v>
                </c:pt>
                <c:pt idx="2492">
                  <c:v>2.5899999999999999E-2</c:v>
                </c:pt>
                <c:pt idx="2493">
                  <c:v>2.64E-2</c:v>
                </c:pt>
                <c:pt idx="2494">
                  <c:v>2.6600000000000002E-2</c:v>
                </c:pt>
                <c:pt idx="2495">
                  <c:v>2.75E-2</c:v>
                </c:pt>
                <c:pt idx="2496">
                  <c:v>2.7699999999999999E-2</c:v>
                </c:pt>
                <c:pt idx="2497">
                  <c:v>2.8399999999999998E-2</c:v>
                </c:pt>
                <c:pt idx="2498">
                  <c:v>2.86E-2</c:v>
                </c:pt>
                <c:pt idx="2499">
                  <c:v>2.86E-2</c:v>
                </c:pt>
                <c:pt idx="2500">
                  <c:v>2.87E-2</c:v>
                </c:pt>
                <c:pt idx="2501">
                  <c:v>2.92E-2</c:v>
                </c:pt>
                <c:pt idx="2502">
                  <c:v>2.8799999999999999E-2</c:v>
                </c:pt>
                <c:pt idx="2503">
                  <c:v>2.8799999999999999E-2</c:v>
                </c:pt>
                <c:pt idx="2504">
                  <c:v>2.8799999999999999E-2</c:v>
                </c:pt>
                <c:pt idx="2505">
                  <c:v>2.8799999999999999E-2</c:v>
                </c:pt>
                <c:pt idx="2506">
                  <c:v>2.87E-2</c:v>
                </c:pt>
                <c:pt idx="2507">
                  <c:v>2.86E-2</c:v>
                </c:pt>
                <c:pt idx="2508">
                  <c:v>2.8500000000000001E-2</c:v>
                </c:pt>
                <c:pt idx="2509">
                  <c:v>2.87E-2</c:v>
                </c:pt>
                <c:pt idx="2510">
                  <c:v>2.8999999999999998E-2</c:v>
                </c:pt>
                <c:pt idx="2511">
                  <c:v>2.9300000000000003E-2</c:v>
                </c:pt>
                <c:pt idx="2512">
                  <c:v>2.92E-2</c:v>
                </c:pt>
                <c:pt idx="2513">
                  <c:v>2.9300000000000003E-2</c:v>
                </c:pt>
                <c:pt idx="2514">
                  <c:v>3.0200000000000001E-2</c:v>
                </c:pt>
                <c:pt idx="2515">
                  <c:v>3.0200000000000001E-2</c:v>
                </c:pt>
                <c:pt idx="2516">
                  <c:v>0.03</c:v>
                </c:pt>
                <c:pt idx="2517">
                  <c:v>2.98E-2</c:v>
                </c:pt>
                <c:pt idx="2518">
                  <c:v>2.9399999999999999E-2</c:v>
                </c:pt>
                <c:pt idx="2519">
                  <c:v>2.9399999999999999E-2</c:v>
                </c:pt>
                <c:pt idx="2520">
                  <c:v>2.9300000000000003E-2</c:v>
                </c:pt>
                <c:pt idx="2521">
                  <c:v>2.8999999999999998E-2</c:v>
                </c:pt>
                <c:pt idx="2522">
                  <c:v>2.8500000000000001E-2</c:v>
                </c:pt>
                <c:pt idx="2523">
                  <c:v>2.7699999999999999E-2</c:v>
                </c:pt>
                <c:pt idx="2524">
                  <c:v>2.76E-2</c:v>
                </c:pt>
                <c:pt idx="2525">
                  <c:v>2.76E-2</c:v>
                </c:pt>
                <c:pt idx="2526">
                  <c:v>2.76E-2</c:v>
                </c:pt>
                <c:pt idx="2527">
                  <c:v>2.76E-2</c:v>
                </c:pt>
                <c:pt idx="2528">
                  <c:v>2.7999999999999997E-2</c:v>
                </c:pt>
                <c:pt idx="2529">
                  <c:v>2.7999999999999997E-2</c:v>
                </c:pt>
                <c:pt idx="2530">
                  <c:v>2.7999999999999997E-2</c:v>
                </c:pt>
                <c:pt idx="2531">
                  <c:v>2.7999999999999997E-2</c:v>
                </c:pt>
                <c:pt idx="2532">
                  <c:v>2.7900000000000001E-2</c:v>
                </c:pt>
                <c:pt idx="2533">
                  <c:v>2.7999999999999997E-2</c:v>
                </c:pt>
                <c:pt idx="2534">
                  <c:v>2.7900000000000001E-2</c:v>
                </c:pt>
                <c:pt idx="2535">
                  <c:v>2.7999999999999997E-2</c:v>
                </c:pt>
                <c:pt idx="2536">
                  <c:v>2.81E-2</c:v>
                </c:pt>
                <c:pt idx="2537">
                  <c:v>2.8399999999999998E-2</c:v>
                </c:pt>
                <c:pt idx="2538">
                  <c:v>2.8399999999999998E-2</c:v>
                </c:pt>
                <c:pt idx="2539">
                  <c:v>2.8399999999999998E-2</c:v>
                </c:pt>
                <c:pt idx="2540">
                  <c:v>2.8199999999999999E-2</c:v>
                </c:pt>
                <c:pt idx="2541">
                  <c:v>2.8199999999999999E-2</c:v>
                </c:pt>
                <c:pt idx="2542">
                  <c:v>2.8300000000000002E-2</c:v>
                </c:pt>
                <c:pt idx="2543">
                  <c:v>2.8300000000000002E-2</c:v>
                </c:pt>
                <c:pt idx="2544">
                  <c:v>2.8399999999999998E-2</c:v>
                </c:pt>
                <c:pt idx="2545">
                  <c:v>2.8399999999999998E-2</c:v>
                </c:pt>
                <c:pt idx="2546">
                  <c:v>2.86E-2</c:v>
                </c:pt>
                <c:pt idx="2547">
                  <c:v>2.92E-2</c:v>
                </c:pt>
                <c:pt idx="2548">
                  <c:v>2.9000000000000001E-2</c:v>
                </c:pt>
                <c:pt idx="2549">
                  <c:v>2.9000000000000001E-2</c:v>
                </c:pt>
                <c:pt idx="2550">
                  <c:v>2.9499999999999998E-2</c:v>
                </c:pt>
                <c:pt idx="2551">
                  <c:v>0.03</c:v>
                </c:pt>
                <c:pt idx="2552">
                  <c:v>3.0499999999999999E-2</c:v>
                </c:pt>
                <c:pt idx="2553">
                  <c:v>3.0800000000000001E-2</c:v>
                </c:pt>
                <c:pt idx="2554">
                  <c:v>3.09E-2</c:v>
                </c:pt>
                <c:pt idx="2555">
                  <c:v>3.1300000000000001E-2</c:v>
                </c:pt>
                <c:pt idx="2556">
                  <c:v>3.1800000000000002E-2</c:v>
                </c:pt>
                <c:pt idx="2557">
                  <c:v>3.15E-2</c:v>
                </c:pt>
                <c:pt idx="2558">
                  <c:v>3.1300000000000001E-2</c:v>
                </c:pt>
                <c:pt idx="2559">
                  <c:v>3.2099999999999997E-2</c:v>
                </c:pt>
                <c:pt idx="2560">
                  <c:v>3.2300000000000002E-2</c:v>
                </c:pt>
                <c:pt idx="2561">
                  <c:v>3.2500000000000001E-2</c:v>
                </c:pt>
              </c:numCache>
            </c:numRef>
          </c:val>
          <c:smooth val="0"/>
        </c:ser>
        <c:ser>
          <c:idx val="1"/>
          <c:order val="1"/>
          <c:tx>
            <c:strRef>
              <c:f>Sheet1!$C$1</c:f>
              <c:strCache>
                <c:ptCount val="1"/>
                <c:pt idx="0">
                  <c:v>Average 30-Year "AAA" Interest Rate</c:v>
                </c:pt>
              </c:strCache>
            </c:strRef>
          </c:tx>
          <c:spPr>
            <a:ln>
              <a:solidFill>
                <a:srgbClr val="FF9900"/>
              </a:solidFill>
              <a:prstDash val="sysDash"/>
            </a:ln>
          </c:spPr>
          <c:marker>
            <c:symbol val="none"/>
          </c:marker>
          <c:cat>
            <c:numRef>
              <c:f>Sheet1!$A$2:$A$2563</c:f>
              <c:numCache>
                <c:formatCode>m/d/yyyy</c:formatCode>
                <c:ptCount val="2562"/>
                <c:pt idx="0">
                  <c:v>38951</c:v>
                </c:pt>
                <c:pt idx="1">
                  <c:v>38952</c:v>
                </c:pt>
                <c:pt idx="2">
                  <c:v>38953</c:v>
                </c:pt>
                <c:pt idx="3">
                  <c:v>38954</c:v>
                </c:pt>
                <c:pt idx="4">
                  <c:v>38957</c:v>
                </c:pt>
                <c:pt idx="5">
                  <c:v>38958</c:v>
                </c:pt>
                <c:pt idx="6">
                  <c:v>38959</c:v>
                </c:pt>
                <c:pt idx="7">
                  <c:v>38960</c:v>
                </c:pt>
                <c:pt idx="8">
                  <c:v>38961</c:v>
                </c:pt>
                <c:pt idx="9">
                  <c:v>38965</c:v>
                </c:pt>
                <c:pt idx="10">
                  <c:v>38966</c:v>
                </c:pt>
                <c:pt idx="11">
                  <c:v>38967</c:v>
                </c:pt>
                <c:pt idx="12">
                  <c:v>38968</c:v>
                </c:pt>
                <c:pt idx="13">
                  <c:v>38971</c:v>
                </c:pt>
                <c:pt idx="14">
                  <c:v>38972</c:v>
                </c:pt>
                <c:pt idx="15">
                  <c:v>38973</c:v>
                </c:pt>
                <c:pt idx="16">
                  <c:v>38974</c:v>
                </c:pt>
                <c:pt idx="17">
                  <c:v>38975</c:v>
                </c:pt>
                <c:pt idx="18">
                  <c:v>38978</c:v>
                </c:pt>
                <c:pt idx="19">
                  <c:v>38979</c:v>
                </c:pt>
                <c:pt idx="20">
                  <c:v>38980</c:v>
                </c:pt>
                <c:pt idx="21">
                  <c:v>38981</c:v>
                </c:pt>
                <c:pt idx="22">
                  <c:v>38982</c:v>
                </c:pt>
                <c:pt idx="23">
                  <c:v>38985</c:v>
                </c:pt>
                <c:pt idx="24">
                  <c:v>38986</c:v>
                </c:pt>
                <c:pt idx="25">
                  <c:v>38987</c:v>
                </c:pt>
                <c:pt idx="26">
                  <c:v>38988</c:v>
                </c:pt>
                <c:pt idx="27">
                  <c:v>38989</c:v>
                </c:pt>
                <c:pt idx="28">
                  <c:v>38992</c:v>
                </c:pt>
                <c:pt idx="29">
                  <c:v>38993</c:v>
                </c:pt>
                <c:pt idx="30">
                  <c:v>38994</c:v>
                </c:pt>
                <c:pt idx="31">
                  <c:v>38995</c:v>
                </c:pt>
                <c:pt idx="32">
                  <c:v>38996</c:v>
                </c:pt>
                <c:pt idx="33">
                  <c:v>39000</c:v>
                </c:pt>
                <c:pt idx="34">
                  <c:v>39001</c:v>
                </c:pt>
                <c:pt idx="35">
                  <c:v>39002</c:v>
                </c:pt>
                <c:pt idx="36">
                  <c:v>39003</c:v>
                </c:pt>
                <c:pt idx="37">
                  <c:v>39006</c:v>
                </c:pt>
                <c:pt idx="38">
                  <c:v>39007</c:v>
                </c:pt>
                <c:pt idx="39">
                  <c:v>39008</c:v>
                </c:pt>
                <c:pt idx="40">
                  <c:v>39009</c:v>
                </c:pt>
                <c:pt idx="41">
                  <c:v>39010</c:v>
                </c:pt>
                <c:pt idx="42">
                  <c:v>39013</c:v>
                </c:pt>
                <c:pt idx="43">
                  <c:v>39014</c:v>
                </c:pt>
                <c:pt idx="44">
                  <c:v>39015</c:v>
                </c:pt>
                <c:pt idx="45">
                  <c:v>39016</c:v>
                </c:pt>
                <c:pt idx="46">
                  <c:v>39017</c:v>
                </c:pt>
                <c:pt idx="47">
                  <c:v>39020</c:v>
                </c:pt>
                <c:pt idx="48">
                  <c:v>39021</c:v>
                </c:pt>
                <c:pt idx="49">
                  <c:v>39022</c:v>
                </c:pt>
                <c:pt idx="50">
                  <c:v>39023</c:v>
                </c:pt>
                <c:pt idx="51">
                  <c:v>39024</c:v>
                </c:pt>
                <c:pt idx="52">
                  <c:v>39027</c:v>
                </c:pt>
                <c:pt idx="53">
                  <c:v>39028</c:v>
                </c:pt>
                <c:pt idx="54">
                  <c:v>39029</c:v>
                </c:pt>
                <c:pt idx="55">
                  <c:v>39030</c:v>
                </c:pt>
                <c:pt idx="56">
                  <c:v>39031</c:v>
                </c:pt>
                <c:pt idx="57">
                  <c:v>39034</c:v>
                </c:pt>
                <c:pt idx="58">
                  <c:v>39035</c:v>
                </c:pt>
                <c:pt idx="59">
                  <c:v>39036</c:v>
                </c:pt>
                <c:pt idx="60">
                  <c:v>39037</c:v>
                </c:pt>
                <c:pt idx="61">
                  <c:v>39038</c:v>
                </c:pt>
                <c:pt idx="62">
                  <c:v>39041</c:v>
                </c:pt>
                <c:pt idx="63">
                  <c:v>39042</c:v>
                </c:pt>
                <c:pt idx="64">
                  <c:v>39043</c:v>
                </c:pt>
                <c:pt idx="65">
                  <c:v>39045</c:v>
                </c:pt>
                <c:pt idx="66">
                  <c:v>39048</c:v>
                </c:pt>
                <c:pt idx="67">
                  <c:v>39049</c:v>
                </c:pt>
                <c:pt idx="68">
                  <c:v>39050</c:v>
                </c:pt>
                <c:pt idx="69">
                  <c:v>39051</c:v>
                </c:pt>
                <c:pt idx="70">
                  <c:v>39052</c:v>
                </c:pt>
                <c:pt idx="71">
                  <c:v>39055</c:v>
                </c:pt>
                <c:pt idx="72">
                  <c:v>39056</c:v>
                </c:pt>
                <c:pt idx="73">
                  <c:v>39057</c:v>
                </c:pt>
                <c:pt idx="74">
                  <c:v>39058</c:v>
                </c:pt>
                <c:pt idx="75">
                  <c:v>39059</c:v>
                </c:pt>
                <c:pt idx="76">
                  <c:v>39062</c:v>
                </c:pt>
                <c:pt idx="77">
                  <c:v>39063</c:v>
                </c:pt>
                <c:pt idx="78">
                  <c:v>39064</c:v>
                </c:pt>
                <c:pt idx="79">
                  <c:v>39065</c:v>
                </c:pt>
                <c:pt idx="80">
                  <c:v>39066</c:v>
                </c:pt>
                <c:pt idx="81">
                  <c:v>39069</c:v>
                </c:pt>
                <c:pt idx="82">
                  <c:v>39070</c:v>
                </c:pt>
                <c:pt idx="83">
                  <c:v>39071</c:v>
                </c:pt>
                <c:pt idx="84">
                  <c:v>39072</c:v>
                </c:pt>
                <c:pt idx="85">
                  <c:v>39073</c:v>
                </c:pt>
                <c:pt idx="86">
                  <c:v>39077</c:v>
                </c:pt>
                <c:pt idx="87">
                  <c:v>39078</c:v>
                </c:pt>
                <c:pt idx="88">
                  <c:v>39079</c:v>
                </c:pt>
                <c:pt idx="89">
                  <c:v>39080</c:v>
                </c:pt>
                <c:pt idx="90">
                  <c:v>39084</c:v>
                </c:pt>
                <c:pt idx="91">
                  <c:v>39085</c:v>
                </c:pt>
                <c:pt idx="92">
                  <c:v>39086</c:v>
                </c:pt>
                <c:pt idx="93">
                  <c:v>39087</c:v>
                </c:pt>
                <c:pt idx="94">
                  <c:v>39090</c:v>
                </c:pt>
                <c:pt idx="95">
                  <c:v>39091</c:v>
                </c:pt>
                <c:pt idx="96">
                  <c:v>39092</c:v>
                </c:pt>
                <c:pt idx="97">
                  <c:v>39093</c:v>
                </c:pt>
                <c:pt idx="98">
                  <c:v>39094</c:v>
                </c:pt>
                <c:pt idx="99">
                  <c:v>39098</c:v>
                </c:pt>
                <c:pt idx="100">
                  <c:v>39099</c:v>
                </c:pt>
                <c:pt idx="101">
                  <c:v>39100</c:v>
                </c:pt>
                <c:pt idx="102">
                  <c:v>39101</c:v>
                </c:pt>
                <c:pt idx="103">
                  <c:v>39104</c:v>
                </c:pt>
                <c:pt idx="104">
                  <c:v>39105</c:v>
                </c:pt>
                <c:pt idx="105">
                  <c:v>39106</c:v>
                </c:pt>
                <c:pt idx="106">
                  <c:v>39107</c:v>
                </c:pt>
                <c:pt idx="107">
                  <c:v>39108</c:v>
                </c:pt>
                <c:pt idx="108">
                  <c:v>39111</c:v>
                </c:pt>
                <c:pt idx="109">
                  <c:v>39112</c:v>
                </c:pt>
                <c:pt idx="110">
                  <c:v>39113</c:v>
                </c:pt>
                <c:pt idx="111">
                  <c:v>39114</c:v>
                </c:pt>
                <c:pt idx="112">
                  <c:v>39115</c:v>
                </c:pt>
                <c:pt idx="113">
                  <c:v>39118</c:v>
                </c:pt>
                <c:pt idx="114">
                  <c:v>39119</c:v>
                </c:pt>
                <c:pt idx="115">
                  <c:v>39120</c:v>
                </c:pt>
                <c:pt idx="116">
                  <c:v>39121</c:v>
                </c:pt>
                <c:pt idx="117">
                  <c:v>39122</c:v>
                </c:pt>
                <c:pt idx="118">
                  <c:v>39125</c:v>
                </c:pt>
                <c:pt idx="119">
                  <c:v>39126</c:v>
                </c:pt>
                <c:pt idx="120">
                  <c:v>39127</c:v>
                </c:pt>
                <c:pt idx="121">
                  <c:v>39128</c:v>
                </c:pt>
                <c:pt idx="122">
                  <c:v>39129</c:v>
                </c:pt>
                <c:pt idx="123">
                  <c:v>39133</c:v>
                </c:pt>
                <c:pt idx="124">
                  <c:v>39134</c:v>
                </c:pt>
                <c:pt idx="125">
                  <c:v>39135</c:v>
                </c:pt>
                <c:pt idx="126">
                  <c:v>39136</c:v>
                </c:pt>
                <c:pt idx="127">
                  <c:v>39139</c:v>
                </c:pt>
                <c:pt idx="128">
                  <c:v>39140</c:v>
                </c:pt>
                <c:pt idx="129">
                  <c:v>39141</c:v>
                </c:pt>
                <c:pt idx="130">
                  <c:v>39142</c:v>
                </c:pt>
                <c:pt idx="131">
                  <c:v>39143</c:v>
                </c:pt>
                <c:pt idx="132">
                  <c:v>39146</c:v>
                </c:pt>
                <c:pt idx="133">
                  <c:v>39147</c:v>
                </c:pt>
                <c:pt idx="134">
                  <c:v>39148</c:v>
                </c:pt>
                <c:pt idx="135">
                  <c:v>39149</c:v>
                </c:pt>
                <c:pt idx="136">
                  <c:v>39150</c:v>
                </c:pt>
                <c:pt idx="137">
                  <c:v>39153</c:v>
                </c:pt>
                <c:pt idx="138">
                  <c:v>39154</c:v>
                </c:pt>
                <c:pt idx="139">
                  <c:v>39155</c:v>
                </c:pt>
                <c:pt idx="140">
                  <c:v>39156</c:v>
                </c:pt>
                <c:pt idx="141">
                  <c:v>39157</c:v>
                </c:pt>
                <c:pt idx="142">
                  <c:v>39160</c:v>
                </c:pt>
                <c:pt idx="143">
                  <c:v>39161</c:v>
                </c:pt>
                <c:pt idx="144">
                  <c:v>39162</c:v>
                </c:pt>
                <c:pt idx="145">
                  <c:v>39163</c:v>
                </c:pt>
                <c:pt idx="146">
                  <c:v>39164</c:v>
                </c:pt>
                <c:pt idx="147">
                  <c:v>39167</c:v>
                </c:pt>
                <c:pt idx="148">
                  <c:v>39168</c:v>
                </c:pt>
                <c:pt idx="149">
                  <c:v>39169</c:v>
                </c:pt>
                <c:pt idx="150">
                  <c:v>39170</c:v>
                </c:pt>
                <c:pt idx="151">
                  <c:v>39171</c:v>
                </c:pt>
                <c:pt idx="152">
                  <c:v>39174</c:v>
                </c:pt>
                <c:pt idx="153">
                  <c:v>39175</c:v>
                </c:pt>
                <c:pt idx="154">
                  <c:v>39176</c:v>
                </c:pt>
                <c:pt idx="155">
                  <c:v>39177</c:v>
                </c:pt>
                <c:pt idx="156">
                  <c:v>39178</c:v>
                </c:pt>
                <c:pt idx="157">
                  <c:v>39181</c:v>
                </c:pt>
                <c:pt idx="158">
                  <c:v>39182</c:v>
                </c:pt>
                <c:pt idx="159">
                  <c:v>39183</c:v>
                </c:pt>
                <c:pt idx="160">
                  <c:v>39184</c:v>
                </c:pt>
                <c:pt idx="161">
                  <c:v>39185</c:v>
                </c:pt>
                <c:pt idx="162">
                  <c:v>39188</c:v>
                </c:pt>
                <c:pt idx="163">
                  <c:v>39189</c:v>
                </c:pt>
                <c:pt idx="164">
                  <c:v>39190</c:v>
                </c:pt>
                <c:pt idx="165">
                  <c:v>39191</c:v>
                </c:pt>
                <c:pt idx="166">
                  <c:v>39192</c:v>
                </c:pt>
                <c:pt idx="167">
                  <c:v>39195</c:v>
                </c:pt>
                <c:pt idx="168">
                  <c:v>39196</c:v>
                </c:pt>
                <c:pt idx="169">
                  <c:v>39197</c:v>
                </c:pt>
                <c:pt idx="170">
                  <c:v>39198</c:v>
                </c:pt>
                <c:pt idx="171">
                  <c:v>39199</c:v>
                </c:pt>
                <c:pt idx="172">
                  <c:v>39202</c:v>
                </c:pt>
                <c:pt idx="173">
                  <c:v>39203</c:v>
                </c:pt>
                <c:pt idx="174">
                  <c:v>39204</c:v>
                </c:pt>
                <c:pt idx="175">
                  <c:v>39205</c:v>
                </c:pt>
                <c:pt idx="176">
                  <c:v>39206</c:v>
                </c:pt>
                <c:pt idx="177">
                  <c:v>39209</c:v>
                </c:pt>
                <c:pt idx="178">
                  <c:v>39210</c:v>
                </c:pt>
                <c:pt idx="179">
                  <c:v>39211</c:v>
                </c:pt>
                <c:pt idx="180">
                  <c:v>39212</c:v>
                </c:pt>
                <c:pt idx="181">
                  <c:v>39213</c:v>
                </c:pt>
                <c:pt idx="182">
                  <c:v>39216</c:v>
                </c:pt>
                <c:pt idx="183">
                  <c:v>39217</c:v>
                </c:pt>
                <c:pt idx="184">
                  <c:v>39218</c:v>
                </c:pt>
                <c:pt idx="185">
                  <c:v>39219</c:v>
                </c:pt>
                <c:pt idx="186">
                  <c:v>39220</c:v>
                </c:pt>
                <c:pt idx="187">
                  <c:v>39223</c:v>
                </c:pt>
                <c:pt idx="188">
                  <c:v>39224</c:v>
                </c:pt>
                <c:pt idx="189">
                  <c:v>39225</c:v>
                </c:pt>
                <c:pt idx="190">
                  <c:v>39226</c:v>
                </c:pt>
                <c:pt idx="191">
                  <c:v>39227</c:v>
                </c:pt>
                <c:pt idx="192">
                  <c:v>39231</c:v>
                </c:pt>
                <c:pt idx="193">
                  <c:v>39232</c:v>
                </c:pt>
                <c:pt idx="194">
                  <c:v>39233</c:v>
                </c:pt>
                <c:pt idx="195">
                  <c:v>39234</c:v>
                </c:pt>
                <c:pt idx="196">
                  <c:v>39237</c:v>
                </c:pt>
                <c:pt idx="197">
                  <c:v>39238</c:v>
                </c:pt>
                <c:pt idx="198">
                  <c:v>39239</c:v>
                </c:pt>
                <c:pt idx="199">
                  <c:v>39240</c:v>
                </c:pt>
                <c:pt idx="200">
                  <c:v>39241</c:v>
                </c:pt>
                <c:pt idx="201">
                  <c:v>39244</c:v>
                </c:pt>
                <c:pt idx="202">
                  <c:v>39245</c:v>
                </c:pt>
                <c:pt idx="203">
                  <c:v>39246</c:v>
                </c:pt>
                <c:pt idx="204">
                  <c:v>39247</c:v>
                </c:pt>
                <c:pt idx="205">
                  <c:v>39248</c:v>
                </c:pt>
                <c:pt idx="206">
                  <c:v>39251</c:v>
                </c:pt>
                <c:pt idx="207">
                  <c:v>39252</c:v>
                </c:pt>
                <c:pt idx="208">
                  <c:v>39253</c:v>
                </c:pt>
                <c:pt idx="209">
                  <c:v>39254</c:v>
                </c:pt>
                <c:pt idx="210">
                  <c:v>39255</c:v>
                </c:pt>
                <c:pt idx="211">
                  <c:v>39258</c:v>
                </c:pt>
                <c:pt idx="212">
                  <c:v>39259</c:v>
                </c:pt>
                <c:pt idx="213">
                  <c:v>39260</c:v>
                </c:pt>
                <c:pt idx="214">
                  <c:v>39261</c:v>
                </c:pt>
                <c:pt idx="215">
                  <c:v>39262</c:v>
                </c:pt>
                <c:pt idx="216">
                  <c:v>39265</c:v>
                </c:pt>
                <c:pt idx="217">
                  <c:v>39266</c:v>
                </c:pt>
                <c:pt idx="218">
                  <c:v>39268</c:v>
                </c:pt>
                <c:pt idx="219">
                  <c:v>39269</c:v>
                </c:pt>
                <c:pt idx="220">
                  <c:v>39272</c:v>
                </c:pt>
                <c:pt idx="221">
                  <c:v>39273</c:v>
                </c:pt>
                <c:pt idx="222">
                  <c:v>39274</c:v>
                </c:pt>
                <c:pt idx="223">
                  <c:v>39275</c:v>
                </c:pt>
                <c:pt idx="224">
                  <c:v>39276</c:v>
                </c:pt>
                <c:pt idx="225">
                  <c:v>39279</c:v>
                </c:pt>
                <c:pt idx="226">
                  <c:v>39280</c:v>
                </c:pt>
                <c:pt idx="227">
                  <c:v>39281</c:v>
                </c:pt>
                <c:pt idx="228">
                  <c:v>39282</c:v>
                </c:pt>
                <c:pt idx="229">
                  <c:v>39283</c:v>
                </c:pt>
                <c:pt idx="230">
                  <c:v>39286</c:v>
                </c:pt>
                <c:pt idx="231">
                  <c:v>39287</c:v>
                </c:pt>
                <c:pt idx="232">
                  <c:v>39288</c:v>
                </c:pt>
                <c:pt idx="233">
                  <c:v>39289</c:v>
                </c:pt>
                <c:pt idx="234">
                  <c:v>39290</c:v>
                </c:pt>
                <c:pt idx="235">
                  <c:v>39293</c:v>
                </c:pt>
                <c:pt idx="236">
                  <c:v>39294</c:v>
                </c:pt>
                <c:pt idx="237">
                  <c:v>39295</c:v>
                </c:pt>
                <c:pt idx="238">
                  <c:v>39296</c:v>
                </c:pt>
                <c:pt idx="239">
                  <c:v>39297</c:v>
                </c:pt>
                <c:pt idx="240">
                  <c:v>39300</c:v>
                </c:pt>
                <c:pt idx="241">
                  <c:v>39301</c:v>
                </c:pt>
                <c:pt idx="242">
                  <c:v>39302</c:v>
                </c:pt>
                <c:pt idx="243">
                  <c:v>39303</c:v>
                </c:pt>
                <c:pt idx="244">
                  <c:v>39304</c:v>
                </c:pt>
                <c:pt idx="245">
                  <c:v>39307</c:v>
                </c:pt>
                <c:pt idx="246">
                  <c:v>39308</c:v>
                </c:pt>
                <c:pt idx="247">
                  <c:v>39309</c:v>
                </c:pt>
                <c:pt idx="248">
                  <c:v>39310</c:v>
                </c:pt>
                <c:pt idx="249">
                  <c:v>39311</c:v>
                </c:pt>
                <c:pt idx="250">
                  <c:v>39314</c:v>
                </c:pt>
                <c:pt idx="251">
                  <c:v>39315</c:v>
                </c:pt>
                <c:pt idx="252">
                  <c:v>39316</c:v>
                </c:pt>
                <c:pt idx="253">
                  <c:v>39317</c:v>
                </c:pt>
                <c:pt idx="254">
                  <c:v>39318</c:v>
                </c:pt>
                <c:pt idx="255">
                  <c:v>39321</c:v>
                </c:pt>
                <c:pt idx="256">
                  <c:v>39322</c:v>
                </c:pt>
                <c:pt idx="257">
                  <c:v>39323</c:v>
                </c:pt>
                <c:pt idx="258">
                  <c:v>39324</c:v>
                </c:pt>
                <c:pt idx="259">
                  <c:v>39325</c:v>
                </c:pt>
                <c:pt idx="260">
                  <c:v>39329</c:v>
                </c:pt>
                <c:pt idx="261">
                  <c:v>39330</c:v>
                </c:pt>
                <c:pt idx="262">
                  <c:v>39331</c:v>
                </c:pt>
                <c:pt idx="263">
                  <c:v>39332</c:v>
                </c:pt>
                <c:pt idx="264">
                  <c:v>39335</c:v>
                </c:pt>
                <c:pt idx="265">
                  <c:v>39336</c:v>
                </c:pt>
                <c:pt idx="266">
                  <c:v>39337</c:v>
                </c:pt>
                <c:pt idx="267">
                  <c:v>39338</c:v>
                </c:pt>
                <c:pt idx="268">
                  <c:v>39339</c:v>
                </c:pt>
                <c:pt idx="269">
                  <c:v>39342</c:v>
                </c:pt>
                <c:pt idx="270">
                  <c:v>39343</c:v>
                </c:pt>
                <c:pt idx="271">
                  <c:v>39344</c:v>
                </c:pt>
                <c:pt idx="272">
                  <c:v>39345</c:v>
                </c:pt>
                <c:pt idx="273">
                  <c:v>39346</c:v>
                </c:pt>
                <c:pt idx="274">
                  <c:v>39349</c:v>
                </c:pt>
                <c:pt idx="275">
                  <c:v>39350</c:v>
                </c:pt>
                <c:pt idx="276">
                  <c:v>39351</c:v>
                </c:pt>
                <c:pt idx="277">
                  <c:v>39352</c:v>
                </c:pt>
                <c:pt idx="278">
                  <c:v>39353</c:v>
                </c:pt>
                <c:pt idx="279">
                  <c:v>39356</c:v>
                </c:pt>
                <c:pt idx="280">
                  <c:v>39357</c:v>
                </c:pt>
                <c:pt idx="281">
                  <c:v>39358</c:v>
                </c:pt>
                <c:pt idx="282">
                  <c:v>39359</c:v>
                </c:pt>
                <c:pt idx="283">
                  <c:v>39360</c:v>
                </c:pt>
                <c:pt idx="284">
                  <c:v>39364</c:v>
                </c:pt>
                <c:pt idx="285">
                  <c:v>39365</c:v>
                </c:pt>
                <c:pt idx="286">
                  <c:v>39366</c:v>
                </c:pt>
                <c:pt idx="287">
                  <c:v>39367</c:v>
                </c:pt>
                <c:pt idx="288">
                  <c:v>39370</c:v>
                </c:pt>
                <c:pt idx="289">
                  <c:v>39371</c:v>
                </c:pt>
                <c:pt idx="290">
                  <c:v>39372</c:v>
                </c:pt>
                <c:pt idx="291">
                  <c:v>39373</c:v>
                </c:pt>
                <c:pt idx="292">
                  <c:v>39374</c:v>
                </c:pt>
                <c:pt idx="293">
                  <c:v>39377</c:v>
                </c:pt>
                <c:pt idx="294">
                  <c:v>39378</c:v>
                </c:pt>
                <c:pt idx="295">
                  <c:v>39379</c:v>
                </c:pt>
                <c:pt idx="296">
                  <c:v>39380</c:v>
                </c:pt>
                <c:pt idx="297">
                  <c:v>39381</c:v>
                </c:pt>
                <c:pt idx="298">
                  <c:v>39384</c:v>
                </c:pt>
                <c:pt idx="299">
                  <c:v>39385</c:v>
                </c:pt>
                <c:pt idx="300">
                  <c:v>39386</c:v>
                </c:pt>
                <c:pt idx="301">
                  <c:v>39387</c:v>
                </c:pt>
                <c:pt idx="302">
                  <c:v>39388</c:v>
                </c:pt>
                <c:pt idx="303">
                  <c:v>39391</c:v>
                </c:pt>
                <c:pt idx="304">
                  <c:v>39392</c:v>
                </c:pt>
                <c:pt idx="305">
                  <c:v>39393</c:v>
                </c:pt>
                <c:pt idx="306">
                  <c:v>39394</c:v>
                </c:pt>
                <c:pt idx="307">
                  <c:v>39395</c:v>
                </c:pt>
                <c:pt idx="308">
                  <c:v>39399</c:v>
                </c:pt>
                <c:pt idx="309">
                  <c:v>39400</c:v>
                </c:pt>
                <c:pt idx="310">
                  <c:v>39401</c:v>
                </c:pt>
                <c:pt idx="311">
                  <c:v>39402</c:v>
                </c:pt>
                <c:pt idx="312">
                  <c:v>39405</c:v>
                </c:pt>
                <c:pt idx="313">
                  <c:v>39406</c:v>
                </c:pt>
                <c:pt idx="314">
                  <c:v>39407</c:v>
                </c:pt>
                <c:pt idx="315">
                  <c:v>39409</c:v>
                </c:pt>
                <c:pt idx="316">
                  <c:v>39412</c:v>
                </c:pt>
                <c:pt idx="317">
                  <c:v>39413</c:v>
                </c:pt>
                <c:pt idx="318">
                  <c:v>39414</c:v>
                </c:pt>
                <c:pt idx="319">
                  <c:v>39415</c:v>
                </c:pt>
                <c:pt idx="320">
                  <c:v>39416</c:v>
                </c:pt>
                <c:pt idx="321">
                  <c:v>39419</c:v>
                </c:pt>
                <c:pt idx="322">
                  <c:v>39420</c:v>
                </c:pt>
                <c:pt idx="323">
                  <c:v>39421</c:v>
                </c:pt>
                <c:pt idx="324">
                  <c:v>39422</c:v>
                </c:pt>
                <c:pt idx="325">
                  <c:v>39423</c:v>
                </c:pt>
                <c:pt idx="326">
                  <c:v>39426</c:v>
                </c:pt>
                <c:pt idx="327">
                  <c:v>39427</c:v>
                </c:pt>
                <c:pt idx="328">
                  <c:v>39428</c:v>
                </c:pt>
                <c:pt idx="329">
                  <c:v>39429</c:v>
                </c:pt>
                <c:pt idx="330">
                  <c:v>39430</c:v>
                </c:pt>
                <c:pt idx="331">
                  <c:v>39433</c:v>
                </c:pt>
                <c:pt idx="332">
                  <c:v>39434</c:v>
                </c:pt>
                <c:pt idx="333">
                  <c:v>39435</c:v>
                </c:pt>
                <c:pt idx="334">
                  <c:v>39436</c:v>
                </c:pt>
                <c:pt idx="335">
                  <c:v>39437</c:v>
                </c:pt>
                <c:pt idx="336">
                  <c:v>39440</c:v>
                </c:pt>
                <c:pt idx="337">
                  <c:v>39442</c:v>
                </c:pt>
                <c:pt idx="338">
                  <c:v>39443</c:v>
                </c:pt>
                <c:pt idx="339">
                  <c:v>39444</c:v>
                </c:pt>
                <c:pt idx="340">
                  <c:v>39447</c:v>
                </c:pt>
                <c:pt idx="341">
                  <c:v>39449</c:v>
                </c:pt>
                <c:pt idx="342">
                  <c:v>39450</c:v>
                </c:pt>
                <c:pt idx="343">
                  <c:v>39451</c:v>
                </c:pt>
                <c:pt idx="344">
                  <c:v>39454</c:v>
                </c:pt>
                <c:pt idx="345">
                  <c:v>39455</c:v>
                </c:pt>
                <c:pt idx="346">
                  <c:v>39456</c:v>
                </c:pt>
                <c:pt idx="347">
                  <c:v>39457</c:v>
                </c:pt>
                <c:pt idx="348">
                  <c:v>39458</c:v>
                </c:pt>
                <c:pt idx="349">
                  <c:v>39461</c:v>
                </c:pt>
                <c:pt idx="350">
                  <c:v>39462</c:v>
                </c:pt>
                <c:pt idx="351">
                  <c:v>39463</c:v>
                </c:pt>
                <c:pt idx="352">
                  <c:v>39464</c:v>
                </c:pt>
                <c:pt idx="353">
                  <c:v>39465</c:v>
                </c:pt>
                <c:pt idx="354">
                  <c:v>39469</c:v>
                </c:pt>
                <c:pt idx="355">
                  <c:v>39470</c:v>
                </c:pt>
                <c:pt idx="356">
                  <c:v>39471</c:v>
                </c:pt>
                <c:pt idx="357">
                  <c:v>39472</c:v>
                </c:pt>
                <c:pt idx="358">
                  <c:v>39475</c:v>
                </c:pt>
                <c:pt idx="359">
                  <c:v>39476</c:v>
                </c:pt>
                <c:pt idx="360">
                  <c:v>39477</c:v>
                </c:pt>
                <c:pt idx="361">
                  <c:v>39478</c:v>
                </c:pt>
                <c:pt idx="362">
                  <c:v>39479</c:v>
                </c:pt>
                <c:pt idx="363">
                  <c:v>39482</c:v>
                </c:pt>
                <c:pt idx="364">
                  <c:v>39483</c:v>
                </c:pt>
                <c:pt idx="365">
                  <c:v>39484</c:v>
                </c:pt>
                <c:pt idx="366">
                  <c:v>39485</c:v>
                </c:pt>
                <c:pt idx="367">
                  <c:v>39486</c:v>
                </c:pt>
                <c:pt idx="368">
                  <c:v>39489</c:v>
                </c:pt>
                <c:pt idx="369">
                  <c:v>39490</c:v>
                </c:pt>
                <c:pt idx="370">
                  <c:v>39491</c:v>
                </c:pt>
                <c:pt idx="371">
                  <c:v>39492</c:v>
                </c:pt>
                <c:pt idx="372">
                  <c:v>39493</c:v>
                </c:pt>
                <c:pt idx="373">
                  <c:v>39497</c:v>
                </c:pt>
                <c:pt idx="374">
                  <c:v>39498</c:v>
                </c:pt>
                <c:pt idx="375">
                  <c:v>39499</c:v>
                </c:pt>
                <c:pt idx="376">
                  <c:v>39500</c:v>
                </c:pt>
                <c:pt idx="377">
                  <c:v>39503</c:v>
                </c:pt>
                <c:pt idx="378">
                  <c:v>39504</c:v>
                </c:pt>
                <c:pt idx="379">
                  <c:v>39505</c:v>
                </c:pt>
                <c:pt idx="380">
                  <c:v>39506</c:v>
                </c:pt>
                <c:pt idx="381">
                  <c:v>39507</c:v>
                </c:pt>
                <c:pt idx="382">
                  <c:v>39510</c:v>
                </c:pt>
                <c:pt idx="383">
                  <c:v>39511</c:v>
                </c:pt>
                <c:pt idx="384">
                  <c:v>39512</c:v>
                </c:pt>
                <c:pt idx="385">
                  <c:v>39513</c:v>
                </c:pt>
                <c:pt idx="386">
                  <c:v>39514</c:v>
                </c:pt>
                <c:pt idx="387">
                  <c:v>39517</c:v>
                </c:pt>
                <c:pt idx="388">
                  <c:v>39518</c:v>
                </c:pt>
                <c:pt idx="389">
                  <c:v>39519</c:v>
                </c:pt>
                <c:pt idx="390">
                  <c:v>39520</c:v>
                </c:pt>
                <c:pt idx="391">
                  <c:v>39521</c:v>
                </c:pt>
                <c:pt idx="392">
                  <c:v>39524</c:v>
                </c:pt>
                <c:pt idx="393">
                  <c:v>39525</c:v>
                </c:pt>
                <c:pt idx="394">
                  <c:v>39526</c:v>
                </c:pt>
                <c:pt idx="395">
                  <c:v>39527</c:v>
                </c:pt>
                <c:pt idx="396">
                  <c:v>39531</c:v>
                </c:pt>
                <c:pt idx="397">
                  <c:v>39532</c:v>
                </c:pt>
                <c:pt idx="398">
                  <c:v>39533</c:v>
                </c:pt>
                <c:pt idx="399">
                  <c:v>39534</c:v>
                </c:pt>
                <c:pt idx="400">
                  <c:v>39535</c:v>
                </c:pt>
                <c:pt idx="401">
                  <c:v>39538</c:v>
                </c:pt>
                <c:pt idx="402">
                  <c:v>39539</c:v>
                </c:pt>
                <c:pt idx="403">
                  <c:v>39540</c:v>
                </c:pt>
                <c:pt idx="404">
                  <c:v>39541</c:v>
                </c:pt>
                <c:pt idx="405">
                  <c:v>39542</c:v>
                </c:pt>
                <c:pt idx="406">
                  <c:v>39545</c:v>
                </c:pt>
                <c:pt idx="407">
                  <c:v>39546</c:v>
                </c:pt>
                <c:pt idx="408">
                  <c:v>39547</c:v>
                </c:pt>
                <c:pt idx="409">
                  <c:v>39548</c:v>
                </c:pt>
                <c:pt idx="410">
                  <c:v>39549</c:v>
                </c:pt>
                <c:pt idx="411">
                  <c:v>39552</c:v>
                </c:pt>
                <c:pt idx="412">
                  <c:v>39553</c:v>
                </c:pt>
                <c:pt idx="413">
                  <c:v>39554</c:v>
                </c:pt>
                <c:pt idx="414">
                  <c:v>39555</c:v>
                </c:pt>
                <c:pt idx="415">
                  <c:v>39556</c:v>
                </c:pt>
                <c:pt idx="416">
                  <c:v>39559</c:v>
                </c:pt>
                <c:pt idx="417">
                  <c:v>39560</c:v>
                </c:pt>
                <c:pt idx="418">
                  <c:v>39561</c:v>
                </c:pt>
                <c:pt idx="419">
                  <c:v>39562</c:v>
                </c:pt>
                <c:pt idx="420">
                  <c:v>39563</c:v>
                </c:pt>
                <c:pt idx="421">
                  <c:v>39566</c:v>
                </c:pt>
                <c:pt idx="422">
                  <c:v>39567</c:v>
                </c:pt>
                <c:pt idx="423">
                  <c:v>39568</c:v>
                </c:pt>
                <c:pt idx="424">
                  <c:v>39569</c:v>
                </c:pt>
                <c:pt idx="425">
                  <c:v>39570</c:v>
                </c:pt>
                <c:pt idx="426">
                  <c:v>39573</c:v>
                </c:pt>
                <c:pt idx="427">
                  <c:v>39574</c:v>
                </c:pt>
                <c:pt idx="428">
                  <c:v>39575</c:v>
                </c:pt>
                <c:pt idx="429">
                  <c:v>39576</c:v>
                </c:pt>
                <c:pt idx="430">
                  <c:v>39577</c:v>
                </c:pt>
                <c:pt idx="431">
                  <c:v>39580</c:v>
                </c:pt>
                <c:pt idx="432">
                  <c:v>39581</c:v>
                </c:pt>
                <c:pt idx="433">
                  <c:v>39582</c:v>
                </c:pt>
                <c:pt idx="434">
                  <c:v>39583</c:v>
                </c:pt>
                <c:pt idx="435">
                  <c:v>39584</c:v>
                </c:pt>
                <c:pt idx="436">
                  <c:v>39587</c:v>
                </c:pt>
                <c:pt idx="437">
                  <c:v>39588</c:v>
                </c:pt>
                <c:pt idx="438">
                  <c:v>39589</c:v>
                </c:pt>
                <c:pt idx="439">
                  <c:v>39590</c:v>
                </c:pt>
                <c:pt idx="440">
                  <c:v>39591</c:v>
                </c:pt>
                <c:pt idx="441">
                  <c:v>39595</c:v>
                </c:pt>
                <c:pt idx="442">
                  <c:v>39596</c:v>
                </c:pt>
                <c:pt idx="443">
                  <c:v>39597</c:v>
                </c:pt>
                <c:pt idx="444">
                  <c:v>39598</c:v>
                </c:pt>
                <c:pt idx="445">
                  <c:v>39601</c:v>
                </c:pt>
                <c:pt idx="446">
                  <c:v>39602</c:v>
                </c:pt>
                <c:pt idx="447">
                  <c:v>39603</c:v>
                </c:pt>
                <c:pt idx="448">
                  <c:v>39604</c:v>
                </c:pt>
                <c:pt idx="449">
                  <c:v>39605</c:v>
                </c:pt>
                <c:pt idx="450">
                  <c:v>39608</c:v>
                </c:pt>
                <c:pt idx="451">
                  <c:v>39609</c:v>
                </c:pt>
                <c:pt idx="452">
                  <c:v>39610</c:v>
                </c:pt>
                <c:pt idx="453">
                  <c:v>39611</c:v>
                </c:pt>
                <c:pt idx="454">
                  <c:v>39612</c:v>
                </c:pt>
                <c:pt idx="455">
                  <c:v>39615</c:v>
                </c:pt>
                <c:pt idx="456">
                  <c:v>39616</c:v>
                </c:pt>
                <c:pt idx="457">
                  <c:v>39617</c:v>
                </c:pt>
                <c:pt idx="458">
                  <c:v>39618</c:v>
                </c:pt>
                <c:pt idx="459">
                  <c:v>39619</c:v>
                </c:pt>
                <c:pt idx="460">
                  <c:v>39622</c:v>
                </c:pt>
                <c:pt idx="461">
                  <c:v>39623</c:v>
                </c:pt>
                <c:pt idx="462">
                  <c:v>39624</c:v>
                </c:pt>
                <c:pt idx="463">
                  <c:v>39625</c:v>
                </c:pt>
                <c:pt idx="464">
                  <c:v>39626</c:v>
                </c:pt>
                <c:pt idx="465">
                  <c:v>39629</c:v>
                </c:pt>
                <c:pt idx="466">
                  <c:v>39630</c:v>
                </c:pt>
                <c:pt idx="467">
                  <c:v>39631</c:v>
                </c:pt>
                <c:pt idx="468">
                  <c:v>39632</c:v>
                </c:pt>
                <c:pt idx="469">
                  <c:v>39636</c:v>
                </c:pt>
                <c:pt idx="470">
                  <c:v>39637</c:v>
                </c:pt>
                <c:pt idx="471">
                  <c:v>39638</c:v>
                </c:pt>
                <c:pt idx="472">
                  <c:v>39639</c:v>
                </c:pt>
                <c:pt idx="473">
                  <c:v>39640</c:v>
                </c:pt>
                <c:pt idx="474">
                  <c:v>39643</c:v>
                </c:pt>
                <c:pt idx="475">
                  <c:v>39644</c:v>
                </c:pt>
                <c:pt idx="476">
                  <c:v>39645</c:v>
                </c:pt>
                <c:pt idx="477">
                  <c:v>39646</c:v>
                </c:pt>
                <c:pt idx="478">
                  <c:v>39647</c:v>
                </c:pt>
                <c:pt idx="479">
                  <c:v>39650</c:v>
                </c:pt>
                <c:pt idx="480">
                  <c:v>39651</c:v>
                </c:pt>
                <c:pt idx="481">
                  <c:v>39652</c:v>
                </c:pt>
                <c:pt idx="482">
                  <c:v>39653</c:v>
                </c:pt>
                <c:pt idx="483">
                  <c:v>39654</c:v>
                </c:pt>
                <c:pt idx="484">
                  <c:v>39657</c:v>
                </c:pt>
                <c:pt idx="485">
                  <c:v>39658</c:v>
                </c:pt>
                <c:pt idx="486">
                  <c:v>39659</c:v>
                </c:pt>
                <c:pt idx="487">
                  <c:v>39660</c:v>
                </c:pt>
                <c:pt idx="488">
                  <c:v>39661</c:v>
                </c:pt>
                <c:pt idx="489">
                  <c:v>39664</c:v>
                </c:pt>
                <c:pt idx="490">
                  <c:v>39665</c:v>
                </c:pt>
                <c:pt idx="491">
                  <c:v>39666</c:v>
                </c:pt>
                <c:pt idx="492">
                  <c:v>39667</c:v>
                </c:pt>
                <c:pt idx="493">
                  <c:v>39668</c:v>
                </c:pt>
                <c:pt idx="494">
                  <c:v>39671</c:v>
                </c:pt>
                <c:pt idx="495">
                  <c:v>39672</c:v>
                </c:pt>
                <c:pt idx="496">
                  <c:v>39673</c:v>
                </c:pt>
                <c:pt idx="497">
                  <c:v>39674</c:v>
                </c:pt>
                <c:pt idx="498">
                  <c:v>39675</c:v>
                </c:pt>
                <c:pt idx="499">
                  <c:v>39678</c:v>
                </c:pt>
                <c:pt idx="500">
                  <c:v>39679</c:v>
                </c:pt>
                <c:pt idx="501">
                  <c:v>39680</c:v>
                </c:pt>
                <c:pt idx="502">
                  <c:v>39681</c:v>
                </c:pt>
                <c:pt idx="503">
                  <c:v>39682</c:v>
                </c:pt>
                <c:pt idx="504">
                  <c:v>39685</c:v>
                </c:pt>
                <c:pt idx="505">
                  <c:v>39686</c:v>
                </c:pt>
                <c:pt idx="506">
                  <c:v>39687</c:v>
                </c:pt>
                <c:pt idx="507">
                  <c:v>39688</c:v>
                </c:pt>
                <c:pt idx="508">
                  <c:v>39689</c:v>
                </c:pt>
                <c:pt idx="509">
                  <c:v>39693</c:v>
                </c:pt>
                <c:pt idx="510">
                  <c:v>39694</c:v>
                </c:pt>
                <c:pt idx="511">
                  <c:v>39695</c:v>
                </c:pt>
                <c:pt idx="512">
                  <c:v>39696</c:v>
                </c:pt>
                <c:pt idx="513">
                  <c:v>39699</c:v>
                </c:pt>
                <c:pt idx="514">
                  <c:v>39700</c:v>
                </c:pt>
                <c:pt idx="515">
                  <c:v>39701</c:v>
                </c:pt>
                <c:pt idx="516">
                  <c:v>39702</c:v>
                </c:pt>
                <c:pt idx="517">
                  <c:v>39703</c:v>
                </c:pt>
                <c:pt idx="518">
                  <c:v>39706</c:v>
                </c:pt>
                <c:pt idx="519">
                  <c:v>39707</c:v>
                </c:pt>
                <c:pt idx="520">
                  <c:v>39708</c:v>
                </c:pt>
                <c:pt idx="521">
                  <c:v>39709</c:v>
                </c:pt>
                <c:pt idx="522">
                  <c:v>39710</c:v>
                </c:pt>
                <c:pt idx="523">
                  <c:v>39713</c:v>
                </c:pt>
                <c:pt idx="524">
                  <c:v>39714</c:v>
                </c:pt>
                <c:pt idx="525">
                  <c:v>39715</c:v>
                </c:pt>
                <c:pt idx="526">
                  <c:v>39716</c:v>
                </c:pt>
                <c:pt idx="527">
                  <c:v>39717</c:v>
                </c:pt>
                <c:pt idx="528">
                  <c:v>39720</c:v>
                </c:pt>
                <c:pt idx="529">
                  <c:v>39721</c:v>
                </c:pt>
                <c:pt idx="530">
                  <c:v>39722</c:v>
                </c:pt>
                <c:pt idx="531">
                  <c:v>39723</c:v>
                </c:pt>
                <c:pt idx="532">
                  <c:v>39724</c:v>
                </c:pt>
                <c:pt idx="533">
                  <c:v>39727</c:v>
                </c:pt>
                <c:pt idx="534">
                  <c:v>39728</c:v>
                </c:pt>
                <c:pt idx="535">
                  <c:v>39729</c:v>
                </c:pt>
                <c:pt idx="536">
                  <c:v>39730</c:v>
                </c:pt>
                <c:pt idx="537">
                  <c:v>39731</c:v>
                </c:pt>
                <c:pt idx="538">
                  <c:v>39735</c:v>
                </c:pt>
                <c:pt idx="539">
                  <c:v>39736</c:v>
                </c:pt>
                <c:pt idx="540">
                  <c:v>39737</c:v>
                </c:pt>
                <c:pt idx="541">
                  <c:v>39738</c:v>
                </c:pt>
                <c:pt idx="542">
                  <c:v>39741</c:v>
                </c:pt>
                <c:pt idx="543">
                  <c:v>39742</c:v>
                </c:pt>
                <c:pt idx="544">
                  <c:v>39743</c:v>
                </c:pt>
                <c:pt idx="545">
                  <c:v>39744</c:v>
                </c:pt>
                <c:pt idx="546">
                  <c:v>39745</c:v>
                </c:pt>
                <c:pt idx="547">
                  <c:v>39748</c:v>
                </c:pt>
                <c:pt idx="548">
                  <c:v>39749</c:v>
                </c:pt>
                <c:pt idx="549">
                  <c:v>39750</c:v>
                </c:pt>
                <c:pt idx="550">
                  <c:v>39751</c:v>
                </c:pt>
                <c:pt idx="551">
                  <c:v>39752</c:v>
                </c:pt>
                <c:pt idx="552">
                  <c:v>39755</c:v>
                </c:pt>
                <c:pt idx="553">
                  <c:v>39756</c:v>
                </c:pt>
                <c:pt idx="554">
                  <c:v>39757</c:v>
                </c:pt>
                <c:pt idx="555">
                  <c:v>39758</c:v>
                </c:pt>
                <c:pt idx="556">
                  <c:v>39759</c:v>
                </c:pt>
                <c:pt idx="557">
                  <c:v>39762</c:v>
                </c:pt>
                <c:pt idx="558">
                  <c:v>39764</c:v>
                </c:pt>
                <c:pt idx="559">
                  <c:v>39765</c:v>
                </c:pt>
                <c:pt idx="560">
                  <c:v>39766</c:v>
                </c:pt>
                <c:pt idx="561">
                  <c:v>39769</c:v>
                </c:pt>
                <c:pt idx="562">
                  <c:v>39770</c:v>
                </c:pt>
                <c:pt idx="563">
                  <c:v>39771</c:v>
                </c:pt>
                <c:pt idx="564">
                  <c:v>39772</c:v>
                </c:pt>
                <c:pt idx="565">
                  <c:v>39773</c:v>
                </c:pt>
                <c:pt idx="566">
                  <c:v>39776</c:v>
                </c:pt>
                <c:pt idx="567">
                  <c:v>39777</c:v>
                </c:pt>
                <c:pt idx="568">
                  <c:v>39778</c:v>
                </c:pt>
                <c:pt idx="569">
                  <c:v>39780</c:v>
                </c:pt>
                <c:pt idx="570">
                  <c:v>39783</c:v>
                </c:pt>
                <c:pt idx="571">
                  <c:v>39784</c:v>
                </c:pt>
                <c:pt idx="572">
                  <c:v>39785</c:v>
                </c:pt>
                <c:pt idx="573">
                  <c:v>39786</c:v>
                </c:pt>
                <c:pt idx="574">
                  <c:v>39787</c:v>
                </c:pt>
                <c:pt idx="575">
                  <c:v>39790</c:v>
                </c:pt>
                <c:pt idx="576">
                  <c:v>39791</c:v>
                </c:pt>
                <c:pt idx="577">
                  <c:v>39792</c:v>
                </c:pt>
                <c:pt idx="578">
                  <c:v>39793</c:v>
                </c:pt>
                <c:pt idx="579">
                  <c:v>39794</c:v>
                </c:pt>
                <c:pt idx="580">
                  <c:v>39797</c:v>
                </c:pt>
                <c:pt idx="581">
                  <c:v>39798</c:v>
                </c:pt>
                <c:pt idx="582">
                  <c:v>39799</c:v>
                </c:pt>
                <c:pt idx="583">
                  <c:v>39800</c:v>
                </c:pt>
                <c:pt idx="584">
                  <c:v>39801</c:v>
                </c:pt>
                <c:pt idx="585">
                  <c:v>39804</c:v>
                </c:pt>
                <c:pt idx="586">
                  <c:v>39805</c:v>
                </c:pt>
                <c:pt idx="587">
                  <c:v>39806</c:v>
                </c:pt>
                <c:pt idx="588">
                  <c:v>39808</c:v>
                </c:pt>
                <c:pt idx="589">
                  <c:v>39811</c:v>
                </c:pt>
                <c:pt idx="590">
                  <c:v>39812</c:v>
                </c:pt>
                <c:pt idx="591">
                  <c:v>39813</c:v>
                </c:pt>
                <c:pt idx="592">
                  <c:v>39815</c:v>
                </c:pt>
                <c:pt idx="593">
                  <c:v>39818</c:v>
                </c:pt>
                <c:pt idx="594">
                  <c:v>39819</c:v>
                </c:pt>
                <c:pt idx="595">
                  <c:v>39820</c:v>
                </c:pt>
                <c:pt idx="596">
                  <c:v>39821</c:v>
                </c:pt>
                <c:pt idx="597">
                  <c:v>39822</c:v>
                </c:pt>
                <c:pt idx="598">
                  <c:v>39825</c:v>
                </c:pt>
                <c:pt idx="599">
                  <c:v>39826</c:v>
                </c:pt>
                <c:pt idx="600">
                  <c:v>39827</c:v>
                </c:pt>
                <c:pt idx="601">
                  <c:v>39828</c:v>
                </c:pt>
                <c:pt idx="602">
                  <c:v>39829</c:v>
                </c:pt>
                <c:pt idx="603">
                  <c:v>39833</c:v>
                </c:pt>
                <c:pt idx="604">
                  <c:v>39834</c:v>
                </c:pt>
                <c:pt idx="605">
                  <c:v>39835</c:v>
                </c:pt>
                <c:pt idx="606">
                  <c:v>39836</c:v>
                </c:pt>
                <c:pt idx="607">
                  <c:v>39839</c:v>
                </c:pt>
                <c:pt idx="608">
                  <c:v>39840</c:v>
                </c:pt>
                <c:pt idx="609">
                  <c:v>39841</c:v>
                </c:pt>
                <c:pt idx="610">
                  <c:v>39842</c:v>
                </c:pt>
                <c:pt idx="611">
                  <c:v>39843</c:v>
                </c:pt>
                <c:pt idx="612">
                  <c:v>39846</c:v>
                </c:pt>
                <c:pt idx="613">
                  <c:v>39847</c:v>
                </c:pt>
                <c:pt idx="614">
                  <c:v>39848</c:v>
                </c:pt>
                <c:pt idx="615">
                  <c:v>39849</c:v>
                </c:pt>
                <c:pt idx="616">
                  <c:v>39850</c:v>
                </c:pt>
                <c:pt idx="617">
                  <c:v>39853</c:v>
                </c:pt>
                <c:pt idx="618">
                  <c:v>39854</c:v>
                </c:pt>
                <c:pt idx="619">
                  <c:v>39855</c:v>
                </c:pt>
                <c:pt idx="620">
                  <c:v>39856</c:v>
                </c:pt>
                <c:pt idx="621">
                  <c:v>39857</c:v>
                </c:pt>
                <c:pt idx="622">
                  <c:v>39861</c:v>
                </c:pt>
                <c:pt idx="623">
                  <c:v>39862</c:v>
                </c:pt>
                <c:pt idx="624">
                  <c:v>39863</c:v>
                </c:pt>
                <c:pt idx="625">
                  <c:v>39864</c:v>
                </c:pt>
                <c:pt idx="626">
                  <c:v>39867</c:v>
                </c:pt>
                <c:pt idx="627">
                  <c:v>39868</c:v>
                </c:pt>
                <c:pt idx="628">
                  <c:v>39869</c:v>
                </c:pt>
                <c:pt idx="629">
                  <c:v>39870</c:v>
                </c:pt>
                <c:pt idx="630">
                  <c:v>39871</c:v>
                </c:pt>
                <c:pt idx="631">
                  <c:v>39874</c:v>
                </c:pt>
                <c:pt idx="632">
                  <c:v>39875</c:v>
                </c:pt>
                <c:pt idx="633">
                  <c:v>39876</c:v>
                </c:pt>
                <c:pt idx="634">
                  <c:v>39877</c:v>
                </c:pt>
                <c:pt idx="635">
                  <c:v>39878</c:v>
                </c:pt>
                <c:pt idx="636">
                  <c:v>39881</c:v>
                </c:pt>
                <c:pt idx="637">
                  <c:v>39882</c:v>
                </c:pt>
                <c:pt idx="638">
                  <c:v>39883</c:v>
                </c:pt>
                <c:pt idx="639">
                  <c:v>39884</c:v>
                </c:pt>
                <c:pt idx="640">
                  <c:v>39885</c:v>
                </c:pt>
                <c:pt idx="641">
                  <c:v>39888</c:v>
                </c:pt>
                <c:pt idx="642">
                  <c:v>39889</c:v>
                </c:pt>
                <c:pt idx="643">
                  <c:v>39890</c:v>
                </c:pt>
                <c:pt idx="644">
                  <c:v>39891</c:v>
                </c:pt>
                <c:pt idx="645">
                  <c:v>39892</c:v>
                </c:pt>
                <c:pt idx="646">
                  <c:v>39895</c:v>
                </c:pt>
                <c:pt idx="647">
                  <c:v>39896</c:v>
                </c:pt>
                <c:pt idx="648">
                  <c:v>39897</c:v>
                </c:pt>
                <c:pt idx="649">
                  <c:v>39898</c:v>
                </c:pt>
                <c:pt idx="650">
                  <c:v>39899</c:v>
                </c:pt>
                <c:pt idx="651">
                  <c:v>39902</c:v>
                </c:pt>
                <c:pt idx="652">
                  <c:v>39903</c:v>
                </c:pt>
                <c:pt idx="653">
                  <c:v>39904</c:v>
                </c:pt>
                <c:pt idx="654">
                  <c:v>39905</c:v>
                </c:pt>
                <c:pt idx="655">
                  <c:v>39906</c:v>
                </c:pt>
                <c:pt idx="656">
                  <c:v>39909</c:v>
                </c:pt>
                <c:pt idx="657">
                  <c:v>39910</c:v>
                </c:pt>
                <c:pt idx="658">
                  <c:v>39911</c:v>
                </c:pt>
                <c:pt idx="659">
                  <c:v>39912</c:v>
                </c:pt>
                <c:pt idx="660">
                  <c:v>39916</c:v>
                </c:pt>
                <c:pt idx="661">
                  <c:v>39917</c:v>
                </c:pt>
                <c:pt idx="662">
                  <c:v>39918</c:v>
                </c:pt>
                <c:pt idx="663">
                  <c:v>39919</c:v>
                </c:pt>
                <c:pt idx="664">
                  <c:v>39920</c:v>
                </c:pt>
                <c:pt idx="665">
                  <c:v>39923</c:v>
                </c:pt>
                <c:pt idx="666">
                  <c:v>39924</c:v>
                </c:pt>
                <c:pt idx="667">
                  <c:v>39925</c:v>
                </c:pt>
                <c:pt idx="668">
                  <c:v>39926</c:v>
                </c:pt>
                <c:pt idx="669">
                  <c:v>39927</c:v>
                </c:pt>
                <c:pt idx="670">
                  <c:v>39930</c:v>
                </c:pt>
                <c:pt idx="671">
                  <c:v>39931</c:v>
                </c:pt>
                <c:pt idx="672">
                  <c:v>39932</c:v>
                </c:pt>
                <c:pt idx="673">
                  <c:v>39933</c:v>
                </c:pt>
                <c:pt idx="674">
                  <c:v>39934</c:v>
                </c:pt>
                <c:pt idx="675">
                  <c:v>39937</c:v>
                </c:pt>
                <c:pt idx="676">
                  <c:v>39938</c:v>
                </c:pt>
                <c:pt idx="677">
                  <c:v>39939</c:v>
                </c:pt>
                <c:pt idx="678">
                  <c:v>39940</c:v>
                </c:pt>
                <c:pt idx="679">
                  <c:v>39941</c:v>
                </c:pt>
                <c:pt idx="680">
                  <c:v>39944</c:v>
                </c:pt>
                <c:pt idx="681">
                  <c:v>39945</c:v>
                </c:pt>
                <c:pt idx="682">
                  <c:v>39946</c:v>
                </c:pt>
                <c:pt idx="683">
                  <c:v>39947</c:v>
                </c:pt>
                <c:pt idx="684">
                  <c:v>39948</c:v>
                </c:pt>
                <c:pt idx="685">
                  <c:v>39951</c:v>
                </c:pt>
                <c:pt idx="686">
                  <c:v>39952</c:v>
                </c:pt>
                <c:pt idx="687">
                  <c:v>39953</c:v>
                </c:pt>
                <c:pt idx="688">
                  <c:v>39954</c:v>
                </c:pt>
                <c:pt idx="689">
                  <c:v>39955</c:v>
                </c:pt>
                <c:pt idx="690">
                  <c:v>39959</c:v>
                </c:pt>
                <c:pt idx="691">
                  <c:v>39960</c:v>
                </c:pt>
                <c:pt idx="692">
                  <c:v>39961</c:v>
                </c:pt>
                <c:pt idx="693">
                  <c:v>39962</c:v>
                </c:pt>
                <c:pt idx="694">
                  <c:v>39965</c:v>
                </c:pt>
                <c:pt idx="695">
                  <c:v>39966</c:v>
                </c:pt>
                <c:pt idx="696">
                  <c:v>39967</c:v>
                </c:pt>
                <c:pt idx="697">
                  <c:v>39968</c:v>
                </c:pt>
                <c:pt idx="698">
                  <c:v>39969</c:v>
                </c:pt>
                <c:pt idx="699">
                  <c:v>39972</c:v>
                </c:pt>
                <c:pt idx="700">
                  <c:v>39973</c:v>
                </c:pt>
                <c:pt idx="701">
                  <c:v>39974</c:v>
                </c:pt>
                <c:pt idx="702">
                  <c:v>39975</c:v>
                </c:pt>
                <c:pt idx="703">
                  <c:v>39976</c:v>
                </c:pt>
                <c:pt idx="704">
                  <c:v>39979</c:v>
                </c:pt>
                <c:pt idx="705">
                  <c:v>39980</c:v>
                </c:pt>
                <c:pt idx="706">
                  <c:v>39981</c:v>
                </c:pt>
                <c:pt idx="707">
                  <c:v>39982</c:v>
                </c:pt>
                <c:pt idx="708">
                  <c:v>39983</c:v>
                </c:pt>
                <c:pt idx="709">
                  <c:v>39986</c:v>
                </c:pt>
                <c:pt idx="710">
                  <c:v>39987</c:v>
                </c:pt>
                <c:pt idx="711">
                  <c:v>39988</c:v>
                </c:pt>
                <c:pt idx="712">
                  <c:v>39989</c:v>
                </c:pt>
                <c:pt idx="713">
                  <c:v>39990</c:v>
                </c:pt>
                <c:pt idx="714">
                  <c:v>39993</c:v>
                </c:pt>
                <c:pt idx="715">
                  <c:v>39994</c:v>
                </c:pt>
                <c:pt idx="716">
                  <c:v>39995</c:v>
                </c:pt>
                <c:pt idx="717">
                  <c:v>39996</c:v>
                </c:pt>
                <c:pt idx="718">
                  <c:v>40000</c:v>
                </c:pt>
                <c:pt idx="719">
                  <c:v>40001</c:v>
                </c:pt>
                <c:pt idx="720">
                  <c:v>40002</c:v>
                </c:pt>
                <c:pt idx="721">
                  <c:v>40003</c:v>
                </c:pt>
                <c:pt idx="722">
                  <c:v>40004</c:v>
                </c:pt>
                <c:pt idx="723">
                  <c:v>40007</c:v>
                </c:pt>
                <c:pt idx="724">
                  <c:v>40008</c:v>
                </c:pt>
                <c:pt idx="725">
                  <c:v>40009</c:v>
                </c:pt>
                <c:pt idx="726">
                  <c:v>40010</c:v>
                </c:pt>
                <c:pt idx="727">
                  <c:v>40011</c:v>
                </c:pt>
                <c:pt idx="728">
                  <c:v>40014</c:v>
                </c:pt>
                <c:pt idx="729">
                  <c:v>40015</c:v>
                </c:pt>
                <c:pt idx="730">
                  <c:v>40016</c:v>
                </c:pt>
                <c:pt idx="731">
                  <c:v>40017</c:v>
                </c:pt>
                <c:pt idx="732">
                  <c:v>40018</c:v>
                </c:pt>
                <c:pt idx="733">
                  <c:v>40021</c:v>
                </c:pt>
                <c:pt idx="734">
                  <c:v>40022</c:v>
                </c:pt>
                <c:pt idx="735">
                  <c:v>40023</c:v>
                </c:pt>
                <c:pt idx="736">
                  <c:v>40024</c:v>
                </c:pt>
                <c:pt idx="737">
                  <c:v>40025</c:v>
                </c:pt>
                <c:pt idx="738">
                  <c:v>40028</c:v>
                </c:pt>
                <c:pt idx="739">
                  <c:v>40029</c:v>
                </c:pt>
                <c:pt idx="740">
                  <c:v>40030</c:v>
                </c:pt>
                <c:pt idx="741">
                  <c:v>40031</c:v>
                </c:pt>
                <c:pt idx="742">
                  <c:v>40032</c:v>
                </c:pt>
                <c:pt idx="743">
                  <c:v>40035</c:v>
                </c:pt>
                <c:pt idx="744">
                  <c:v>40036</c:v>
                </c:pt>
                <c:pt idx="745">
                  <c:v>40037</c:v>
                </c:pt>
                <c:pt idx="746">
                  <c:v>40038</c:v>
                </c:pt>
                <c:pt idx="747">
                  <c:v>40039</c:v>
                </c:pt>
                <c:pt idx="748">
                  <c:v>40042</c:v>
                </c:pt>
                <c:pt idx="749">
                  <c:v>40043</c:v>
                </c:pt>
                <c:pt idx="750">
                  <c:v>40044</c:v>
                </c:pt>
                <c:pt idx="751">
                  <c:v>40045</c:v>
                </c:pt>
                <c:pt idx="752">
                  <c:v>40046</c:v>
                </c:pt>
                <c:pt idx="753">
                  <c:v>40049</c:v>
                </c:pt>
                <c:pt idx="754">
                  <c:v>40050</c:v>
                </c:pt>
                <c:pt idx="755">
                  <c:v>40051</c:v>
                </c:pt>
                <c:pt idx="756">
                  <c:v>40052</c:v>
                </c:pt>
                <c:pt idx="757">
                  <c:v>40053</c:v>
                </c:pt>
                <c:pt idx="758">
                  <c:v>40056</c:v>
                </c:pt>
                <c:pt idx="759">
                  <c:v>40057</c:v>
                </c:pt>
                <c:pt idx="760">
                  <c:v>40058</c:v>
                </c:pt>
                <c:pt idx="761">
                  <c:v>40059</c:v>
                </c:pt>
                <c:pt idx="762">
                  <c:v>40060</c:v>
                </c:pt>
                <c:pt idx="763">
                  <c:v>40064</c:v>
                </c:pt>
                <c:pt idx="764">
                  <c:v>40065</c:v>
                </c:pt>
                <c:pt idx="765">
                  <c:v>40066</c:v>
                </c:pt>
                <c:pt idx="766">
                  <c:v>40067</c:v>
                </c:pt>
                <c:pt idx="767">
                  <c:v>40070</c:v>
                </c:pt>
                <c:pt idx="768">
                  <c:v>40071</c:v>
                </c:pt>
                <c:pt idx="769">
                  <c:v>40072</c:v>
                </c:pt>
                <c:pt idx="770">
                  <c:v>40073</c:v>
                </c:pt>
                <c:pt idx="771">
                  <c:v>40074</c:v>
                </c:pt>
                <c:pt idx="772">
                  <c:v>40077</c:v>
                </c:pt>
                <c:pt idx="773">
                  <c:v>40078</c:v>
                </c:pt>
                <c:pt idx="774">
                  <c:v>40079</c:v>
                </c:pt>
                <c:pt idx="775">
                  <c:v>40080</c:v>
                </c:pt>
                <c:pt idx="776">
                  <c:v>40081</c:v>
                </c:pt>
                <c:pt idx="777">
                  <c:v>40084</c:v>
                </c:pt>
                <c:pt idx="778">
                  <c:v>40085</c:v>
                </c:pt>
                <c:pt idx="779">
                  <c:v>40086</c:v>
                </c:pt>
                <c:pt idx="780">
                  <c:v>40087</c:v>
                </c:pt>
                <c:pt idx="781">
                  <c:v>40088</c:v>
                </c:pt>
                <c:pt idx="782">
                  <c:v>40091</c:v>
                </c:pt>
                <c:pt idx="783">
                  <c:v>40092</c:v>
                </c:pt>
                <c:pt idx="784">
                  <c:v>40093</c:v>
                </c:pt>
                <c:pt idx="785">
                  <c:v>40094</c:v>
                </c:pt>
                <c:pt idx="786">
                  <c:v>40095</c:v>
                </c:pt>
                <c:pt idx="787">
                  <c:v>40099</c:v>
                </c:pt>
                <c:pt idx="788">
                  <c:v>40100</c:v>
                </c:pt>
                <c:pt idx="789">
                  <c:v>40101</c:v>
                </c:pt>
                <c:pt idx="790">
                  <c:v>40102</c:v>
                </c:pt>
                <c:pt idx="791">
                  <c:v>40105</c:v>
                </c:pt>
                <c:pt idx="792">
                  <c:v>40106</c:v>
                </c:pt>
                <c:pt idx="793">
                  <c:v>40107</c:v>
                </c:pt>
                <c:pt idx="794">
                  <c:v>40108</c:v>
                </c:pt>
                <c:pt idx="795">
                  <c:v>40109</c:v>
                </c:pt>
                <c:pt idx="796">
                  <c:v>40112</c:v>
                </c:pt>
                <c:pt idx="797">
                  <c:v>40113</c:v>
                </c:pt>
                <c:pt idx="798">
                  <c:v>40114</c:v>
                </c:pt>
                <c:pt idx="799">
                  <c:v>40115</c:v>
                </c:pt>
                <c:pt idx="800">
                  <c:v>40116</c:v>
                </c:pt>
                <c:pt idx="801">
                  <c:v>40119</c:v>
                </c:pt>
                <c:pt idx="802">
                  <c:v>40120</c:v>
                </c:pt>
                <c:pt idx="803">
                  <c:v>40121</c:v>
                </c:pt>
                <c:pt idx="804">
                  <c:v>40122</c:v>
                </c:pt>
                <c:pt idx="805">
                  <c:v>40123</c:v>
                </c:pt>
                <c:pt idx="806">
                  <c:v>40126</c:v>
                </c:pt>
                <c:pt idx="807">
                  <c:v>40127</c:v>
                </c:pt>
                <c:pt idx="808">
                  <c:v>40129</c:v>
                </c:pt>
                <c:pt idx="809">
                  <c:v>40130</c:v>
                </c:pt>
                <c:pt idx="810">
                  <c:v>40133</c:v>
                </c:pt>
                <c:pt idx="811">
                  <c:v>40134</c:v>
                </c:pt>
                <c:pt idx="812">
                  <c:v>40135</c:v>
                </c:pt>
                <c:pt idx="813">
                  <c:v>40136</c:v>
                </c:pt>
                <c:pt idx="814">
                  <c:v>40137</c:v>
                </c:pt>
                <c:pt idx="815">
                  <c:v>40140</c:v>
                </c:pt>
                <c:pt idx="816">
                  <c:v>40141</c:v>
                </c:pt>
                <c:pt idx="817">
                  <c:v>40142</c:v>
                </c:pt>
                <c:pt idx="818">
                  <c:v>40144</c:v>
                </c:pt>
                <c:pt idx="819">
                  <c:v>40147</c:v>
                </c:pt>
                <c:pt idx="820">
                  <c:v>40148</c:v>
                </c:pt>
                <c:pt idx="821">
                  <c:v>40149</c:v>
                </c:pt>
                <c:pt idx="822">
                  <c:v>40150</c:v>
                </c:pt>
                <c:pt idx="823">
                  <c:v>40151</c:v>
                </c:pt>
                <c:pt idx="824">
                  <c:v>40154</c:v>
                </c:pt>
                <c:pt idx="825">
                  <c:v>40155</c:v>
                </c:pt>
                <c:pt idx="826">
                  <c:v>40156</c:v>
                </c:pt>
                <c:pt idx="827">
                  <c:v>40157</c:v>
                </c:pt>
                <c:pt idx="828">
                  <c:v>40158</c:v>
                </c:pt>
                <c:pt idx="829">
                  <c:v>40161</c:v>
                </c:pt>
                <c:pt idx="830">
                  <c:v>40162</c:v>
                </c:pt>
                <c:pt idx="831">
                  <c:v>40163</c:v>
                </c:pt>
                <c:pt idx="832">
                  <c:v>40164</c:v>
                </c:pt>
                <c:pt idx="833">
                  <c:v>40165</c:v>
                </c:pt>
                <c:pt idx="834">
                  <c:v>40168</c:v>
                </c:pt>
                <c:pt idx="835">
                  <c:v>40169</c:v>
                </c:pt>
                <c:pt idx="836">
                  <c:v>40170</c:v>
                </c:pt>
                <c:pt idx="837">
                  <c:v>40171</c:v>
                </c:pt>
                <c:pt idx="838">
                  <c:v>40175</c:v>
                </c:pt>
                <c:pt idx="839">
                  <c:v>40176</c:v>
                </c:pt>
                <c:pt idx="840">
                  <c:v>40177</c:v>
                </c:pt>
                <c:pt idx="841">
                  <c:v>40178</c:v>
                </c:pt>
                <c:pt idx="842">
                  <c:v>40182</c:v>
                </c:pt>
                <c:pt idx="843">
                  <c:v>40183</c:v>
                </c:pt>
                <c:pt idx="844">
                  <c:v>40184</c:v>
                </c:pt>
                <c:pt idx="845">
                  <c:v>40185</c:v>
                </c:pt>
                <c:pt idx="846">
                  <c:v>40186</c:v>
                </c:pt>
                <c:pt idx="847">
                  <c:v>40189</c:v>
                </c:pt>
                <c:pt idx="848">
                  <c:v>40190</c:v>
                </c:pt>
                <c:pt idx="849">
                  <c:v>40191</c:v>
                </c:pt>
                <c:pt idx="850">
                  <c:v>40192</c:v>
                </c:pt>
                <c:pt idx="851">
                  <c:v>40193</c:v>
                </c:pt>
                <c:pt idx="852">
                  <c:v>40197</c:v>
                </c:pt>
                <c:pt idx="853">
                  <c:v>40198</c:v>
                </c:pt>
                <c:pt idx="854">
                  <c:v>40199</c:v>
                </c:pt>
                <c:pt idx="855">
                  <c:v>40200</c:v>
                </c:pt>
                <c:pt idx="856">
                  <c:v>40203</c:v>
                </c:pt>
                <c:pt idx="857">
                  <c:v>40204</c:v>
                </c:pt>
                <c:pt idx="858">
                  <c:v>40205</c:v>
                </c:pt>
                <c:pt idx="859">
                  <c:v>40206</c:v>
                </c:pt>
                <c:pt idx="860">
                  <c:v>40207</c:v>
                </c:pt>
                <c:pt idx="861">
                  <c:v>40210</c:v>
                </c:pt>
                <c:pt idx="862">
                  <c:v>40211</c:v>
                </c:pt>
                <c:pt idx="863">
                  <c:v>40212</c:v>
                </c:pt>
                <c:pt idx="864">
                  <c:v>40213</c:v>
                </c:pt>
                <c:pt idx="865">
                  <c:v>40214</c:v>
                </c:pt>
                <c:pt idx="866">
                  <c:v>40217</c:v>
                </c:pt>
                <c:pt idx="867">
                  <c:v>40218</c:v>
                </c:pt>
                <c:pt idx="868">
                  <c:v>40219</c:v>
                </c:pt>
                <c:pt idx="869">
                  <c:v>40220</c:v>
                </c:pt>
                <c:pt idx="870">
                  <c:v>40221</c:v>
                </c:pt>
                <c:pt idx="871">
                  <c:v>40225</c:v>
                </c:pt>
                <c:pt idx="872">
                  <c:v>40226</c:v>
                </c:pt>
                <c:pt idx="873">
                  <c:v>40227</c:v>
                </c:pt>
                <c:pt idx="874">
                  <c:v>40228</c:v>
                </c:pt>
                <c:pt idx="875">
                  <c:v>40231</c:v>
                </c:pt>
                <c:pt idx="876">
                  <c:v>40232</c:v>
                </c:pt>
                <c:pt idx="877">
                  <c:v>40233</c:v>
                </c:pt>
                <c:pt idx="878">
                  <c:v>40234</c:v>
                </c:pt>
                <c:pt idx="879">
                  <c:v>40235</c:v>
                </c:pt>
                <c:pt idx="880">
                  <c:v>40238</c:v>
                </c:pt>
                <c:pt idx="881">
                  <c:v>40239</c:v>
                </c:pt>
                <c:pt idx="882">
                  <c:v>40240</c:v>
                </c:pt>
                <c:pt idx="883">
                  <c:v>40241</c:v>
                </c:pt>
                <c:pt idx="884">
                  <c:v>40242</c:v>
                </c:pt>
                <c:pt idx="885">
                  <c:v>40245</c:v>
                </c:pt>
                <c:pt idx="886">
                  <c:v>40246</c:v>
                </c:pt>
                <c:pt idx="887">
                  <c:v>40247</c:v>
                </c:pt>
                <c:pt idx="888">
                  <c:v>40248</c:v>
                </c:pt>
                <c:pt idx="889">
                  <c:v>40249</c:v>
                </c:pt>
                <c:pt idx="890">
                  <c:v>40252</c:v>
                </c:pt>
                <c:pt idx="891">
                  <c:v>40253</c:v>
                </c:pt>
                <c:pt idx="892">
                  <c:v>40254</c:v>
                </c:pt>
                <c:pt idx="893">
                  <c:v>40255</c:v>
                </c:pt>
                <c:pt idx="894">
                  <c:v>40256</c:v>
                </c:pt>
                <c:pt idx="895">
                  <c:v>40259</c:v>
                </c:pt>
                <c:pt idx="896">
                  <c:v>40260</c:v>
                </c:pt>
                <c:pt idx="897">
                  <c:v>40261</c:v>
                </c:pt>
                <c:pt idx="898">
                  <c:v>40262</c:v>
                </c:pt>
                <c:pt idx="899">
                  <c:v>40263</c:v>
                </c:pt>
                <c:pt idx="900">
                  <c:v>40266</c:v>
                </c:pt>
                <c:pt idx="901">
                  <c:v>40267</c:v>
                </c:pt>
                <c:pt idx="902">
                  <c:v>40268</c:v>
                </c:pt>
                <c:pt idx="903">
                  <c:v>40269</c:v>
                </c:pt>
                <c:pt idx="904">
                  <c:v>40273</c:v>
                </c:pt>
                <c:pt idx="905">
                  <c:v>40274</c:v>
                </c:pt>
                <c:pt idx="906">
                  <c:v>40275</c:v>
                </c:pt>
                <c:pt idx="907">
                  <c:v>40276</c:v>
                </c:pt>
                <c:pt idx="908">
                  <c:v>40277</c:v>
                </c:pt>
                <c:pt idx="909">
                  <c:v>40280</c:v>
                </c:pt>
                <c:pt idx="910">
                  <c:v>40281</c:v>
                </c:pt>
                <c:pt idx="911">
                  <c:v>40282</c:v>
                </c:pt>
                <c:pt idx="912">
                  <c:v>40283</c:v>
                </c:pt>
                <c:pt idx="913">
                  <c:v>40284</c:v>
                </c:pt>
                <c:pt idx="914">
                  <c:v>40287</c:v>
                </c:pt>
                <c:pt idx="915">
                  <c:v>40288</c:v>
                </c:pt>
                <c:pt idx="916">
                  <c:v>40289</c:v>
                </c:pt>
                <c:pt idx="917">
                  <c:v>40290</c:v>
                </c:pt>
                <c:pt idx="918">
                  <c:v>40291</c:v>
                </c:pt>
                <c:pt idx="919">
                  <c:v>40294</c:v>
                </c:pt>
                <c:pt idx="920">
                  <c:v>40295</c:v>
                </c:pt>
                <c:pt idx="921">
                  <c:v>40296</c:v>
                </c:pt>
                <c:pt idx="922">
                  <c:v>40297</c:v>
                </c:pt>
                <c:pt idx="923">
                  <c:v>40298</c:v>
                </c:pt>
                <c:pt idx="924">
                  <c:v>40301</c:v>
                </c:pt>
                <c:pt idx="925">
                  <c:v>40302</c:v>
                </c:pt>
                <c:pt idx="926">
                  <c:v>40303</c:v>
                </c:pt>
                <c:pt idx="927">
                  <c:v>40304</c:v>
                </c:pt>
                <c:pt idx="928">
                  <c:v>40305</c:v>
                </c:pt>
                <c:pt idx="929">
                  <c:v>40308</c:v>
                </c:pt>
                <c:pt idx="930">
                  <c:v>40309</c:v>
                </c:pt>
                <c:pt idx="931">
                  <c:v>40310</c:v>
                </c:pt>
                <c:pt idx="932">
                  <c:v>40311</c:v>
                </c:pt>
                <c:pt idx="933">
                  <c:v>40312</c:v>
                </c:pt>
                <c:pt idx="934">
                  <c:v>40315</c:v>
                </c:pt>
                <c:pt idx="935">
                  <c:v>40316</c:v>
                </c:pt>
                <c:pt idx="936">
                  <c:v>40317</c:v>
                </c:pt>
                <c:pt idx="937">
                  <c:v>40318</c:v>
                </c:pt>
                <c:pt idx="938">
                  <c:v>40319</c:v>
                </c:pt>
                <c:pt idx="939">
                  <c:v>40322</c:v>
                </c:pt>
                <c:pt idx="940">
                  <c:v>40323</c:v>
                </c:pt>
                <c:pt idx="941">
                  <c:v>40324</c:v>
                </c:pt>
                <c:pt idx="942">
                  <c:v>40325</c:v>
                </c:pt>
                <c:pt idx="943">
                  <c:v>40326</c:v>
                </c:pt>
                <c:pt idx="944">
                  <c:v>40330</c:v>
                </c:pt>
                <c:pt idx="945">
                  <c:v>40331</c:v>
                </c:pt>
                <c:pt idx="946">
                  <c:v>40332</c:v>
                </c:pt>
                <c:pt idx="947">
                  <c:v>40333</c:v>
                </c:pt>
                <c:pt idx="948">
                  <c:v>40336</c:v>
                </c:pt>
                <c:pt idx="949">
                  <c:v>40337</c:v>
                </c:pt>
                <c:pt idx="950">
                  <c:v>40338</c:v>
                </c:pt>
                <c:pt idx="951">
                  <c:v>40339</c:v>
                </c:pt>
                <c:pt idx="952">
                  <c:v>40340</c:v>
                </c:pt>
                <c:pt idx="953">
                  <c:v>40343</c:v>
                </c:pt>
                <c:pt idx="954">
                  <c:v>40344</c:v>
                </c:pt>
                <c:pt idx="955">
                  <c:v>40345</c:v>
                </c:pt>
                <c:pt idx="956">
                  <c:v>40346</c:v>
                </c:pt>
                <c:pt idx="957">
                  <c:v>40347</c:v>
                </c:pt>
                <c:pt idx="958">
                  <c:v>40350</c:v>
                </c:pt>
                <c:pt idx="959">
                  <c:v>40351</c:v>
                </c:pt>
                <c:pt idx="960">
                  <c:v>40352</c:v>
                </c:pt>
                <c:pt idx="961">
                  <c:v>40353</c:v>
                </c:pt>
                <c:pt idx="962">
                  <c:v>40354</c:v>
                </c:pt>
                <c:pt idx="963">
                  <c:v>40357</c:v>
                </c:pt>
                <c:pt idx="964">
                  <c:v>40358</c:v>
                </c:pt>
                <c:pt idx="965">
                  <c:v>40359</c:v>
                </c:pt>
                <c:pt idx="966">
                  <c:v>40360</c:v>
                </c:pt>
                <c:pt idx="967">
                  <c:v>40361</c:v>
                </c:pt>
                <c:pt idx="968">
                  <c:v>40365</c:v>
                </c:pt>
                <c:pt idx="969">
                  <c:v>40366</c:v>
                </c:pt>
                <c:pt idx="970">
                  <c:v>40367</c:v>
                </c:pt>
                <c:pt idx="971">
                  <c:v>40368</c:v>
                </c:pt>
                <c:pt idx="972">
                  <c:v>40371</c:v>
                </c:pt>
                <c:pt idx="973">
                  <c:v>40372</c:v>
                </c:pt>
                <c:pt idx="974">
                  <c:v>40373</c:v>
                </c:pt>
                <c:pt idx="975">
                  <c:v>40374</c:v>
                </c:pt>
                <c:pt idx="976">
                  <c:v>40375</c:v>
                </c:pt>
                <c:pt idx="977">
                  <c:v>40378</c:v>
                </c:pt>
                <c:pt idx="978">
                  <c:v>40379</c:v>
                </c:pt>
                <c:pt idx="979">
                  <c:v>40380</c:v>
                </c:pt>
                <c:pt idx="980">
                  <c:v>40381</c:v>
                </c:pt>
                <c:pt idx="981">
                  <c:v>40382</c:v>
                </c:pt>
                <c:pt idx="982">
                  <c:v>40385</c:v>
                </c:pt>
                <c:pt idx="983">
                  <c:v>40386</c:v>
                </c:pt>
                <c:pt idx="984">
                  <c:v>40387</c:v>
                </c:pt>
                <c:pt idx="985">
                  <c:v>40388</c:v>
                </c:pt>
                <c:pt idx="986">
                  <c:v>40389</c:v>
                </c:pt>
                <c:pt idx="987">
                  <c:v>40392</c:v>
                </c:pt>
                <c:pt idx="988">
                  <c:v>40393</c:v>
                </c:pt>
                <c:pt idx="989">
                  <c:v>40394</c:v>
                </c:pt>
                <c:pt idx="990">
                  <c:v>40395</c:v>
                </c:pt>
                <c:pt idx="991">
                  <c:v>40396</c:v>
                </c:pt>
                <c:pt idx="992">
                  <c:v>40399</c:v>
                </c:pt>
                <c:pt idx="993">
                  <c:v>40400</c:v>
                </c:pt>
                <c:pt idx="994">
                  <c:v>40401</c:v>
                </c:pt>
                <c:pt idx="995">
                  <c:v>40402</c:v>
                </c:pt>
                <c:pt idx="996">
                  <c:v>40403</c:v>
                </c:pt>
                <c:pt idx="997">
                  <c:v>40406</c:v>
                </c:pt>
                <c:pt idx="998">
                  <c:v>40407</c:v>
                </c:pt>
                <c:pt idx="999">
                  <c:v>40408</c:v>
                </c:pt>
                <c:pt idx="1000">
                  <c:v>40409</c:v>
                </c:pt>
                <c:pt idx="1001">
                  <c:v>40410</c:v>
                </c:pt>
                <c:pt idx="1002">
                  <c:v>40413</c:v>
                </c:pt>
                <c:pt idx="1003">
                  <c:v>40414</c:v>
                </c:pt>
                <c:pt idx="1004">
                  <c:v>40415</c:v>
                </c:pt>
                <c:pt idx="1005">
                  <c:v>40416</c:v>
                </c:pt>
                <c:pt idx="1006">
                  <c:v>40417</c:v>
                </c:pt>
                <c:pt idx="1007">
                  <c:v>40420</c:v>
                </c:pt>
                <c:pt idx="1008">
                  <c:v>40421</c:v>
                </c:pt>
                <c:pt idx="1009">
                  <c:v>40422</c:v>
                </c:pt>
                <c:pt idx="1010">
                  <c:v>40423</c:v>
                </c:pt>
                <c:pt idx="1011">
                  <c:v>40424</c:v>
                </c:pt>
                <c:pt idx="1012">
                  <c:v>40428</c:v>
                </c:pt>
                <c:pt idx="1013">
                  <c:v>40429</c:v>
                </c:pt>
                <c:pt idx="1014">
                  <c:v>40430</c:v>
                </c:pt>
                <c:pt idx="1015">
                  <c:v>40431</c:v>
                </c:pt>
                <c:pt idx="1016">
                  <c:v>40434</c:v>
                </c:pt>
                <c:pt idx="1017">
                  <c:v>40435</c:v>
                </c:pt>
                <c:pt idx="1018">
                  <c:v>40436</c:v>
                </c:pt>
                <c:pt idx="1019">
                  <c:v>40437</c:v>
                </c:pt>
                <c:pt idx="1020">
                  <c:v>40438</c:v>
                </c:pt>
                <c:pt idx="1021">
                  <c:v>40441</c:v>
                </c:pt>
                <c:pt idx="1022">
                  <c:v>40442</c:v>
                </c:pt>
                <c:pt idx="1023">
                  <c:v>40443</c:v>
                </c:pt>
                <c:pt idx="1024">
                  <c:v>40444</c:v>
                </c:pt>
                <c:pt idx="1025">
                  <c:v>40445</c:v>
                </c:pt>
                <c:pt idx="1026">
                  <c:v>40448</c:v>
                </c:pt>
                <c:pt idx="1027">
                  <c:v>40449</c:v>
                </c:pt>
                <c:pt idx="1028">
                  <c:v>40450</c:v>
                </c:pt>
                <c:pt idx="1029">
                  <c:v>40451</c:v>
                </c:pt>
                <c:pt idx="1030">
                  <c:v>40452</c:v>
                </c:pt>
                <c:pt idx="1031">
                  <c:v>40455</c:v>
                </c:pt>
                <c:pt idx="1032">
                  <c:v>40456</c:v>
                </c:pt>
                <c:pt idx="1033">
                  <c:v>40457</c:v>
                </c:pt>
                <c:pt idx="1034">
                  <c:v>40458</c:v>
                </c:pt>
                <c:pt idx="1035">
                  <c:v>40459</c:v>
                </c:pt>
                <c:pt idx="1036">
                  <c:v>40463</c:v>
                </c:pt>
                <c:pt idx="1037">
                  <c:v>40464</c:v>
                </c:pt>
                <c:pt idx="1038">
                  <c:v>40465</c:v>
                </c:pt>
                <c:pt idx="1039">
                  <c:v>40466</c:v>
                </c:pt>
                <c:pt idx="1040">
                  <c:v>40469</c:v>
                </c:pt>
                <c:pt idx="1041">
                  <c:v>40470</c:v>
                </c:pt>
                <c:pt idx="1042">
                  <c:v>40471</c:v>
                </c:pt>
                <c:pt idx="1043">
                  <c:v>40472</c:v>
                </c:pt>
                <c:pt idx="1044">
                  <c:v>40473</c:v>
                </c:pt>
                <c:pt idx="1045">
                  <c:v>40476</c:v>
                </c:pt>
                <c:pt idx="1046">
                  <c:v>40477</c:v>
                </c:pt>
                <c:pt idx="1047">
                  <c:v>40478</c:v>
                </c:pt>
                <c:pt idx="1048">
                  <c:v>40479</c:v>
                </c:pt>
                <c:pt idx="1049">
                  <c:v>40480</c:v>
                </c:pt>
                <c:pt idx="1050">
                  <c:v>40483</c:v>
                </c:pt>
                <c:pt idx="1051">
                  <c:v>40484</c:v>
                </c:pt>
                <c:pt idx="1052">
                  <c:v>40485</c:v>
                </c:pt>
                <c:pt idx="1053">
                  <c:v>40486</c:v>
                </c:pt>
                <c:pt idx="1054">
                  <c:v>40487</c:v>
                </c:pt>
                <c:pt idx="1055">
                  <c:v>40490</c:v>
                </c:pt>
                <c:pt idx="1056">
                  <c:v>40491</c:v>
                </c:pt>
                <c:pt idx="1057">
                  <c:v>40492</c:v>
                </c:pt>
                <c:pt idx="1058">
                  <c:v>40494</c:v>
                </c:pt>
                <c:pt idx="1059">
                  <c:v>40497</c:v>
                </c:pt>
                <c:pt idx="1060">
                  <c:v>40498</c:v>
                </c:pt>
                <c:pt idx="1061">
                  <c:v>40499</c:v>
                </c:pt>
                <c:pt idx="1062">
                  <c:v>40500</c:v>
                </c:pt>
                <c:pt idx="1063">
                  <c:v>40501</c:v>
                </c:pt>
                <c:pt idx="1064">
                  <c:v>40504</c:v>
                </c:pt>
                <c:pt idx="1065">
                  <c:v>40505</c:v>
                </c:pt>
                <c:pt idx="1066">
                  <c:v>40506</c:v>
                </c:pt>
                <c:pt idx="1067">
                  <c:v>40508</c:v>
                </c:pt>
                <c:pt idx="1068">
                  <c:v>40511</c:v>
                </c:pt>
                <c:pt idx="1069">
                  <c:v>40512</c:v>
                </c:pt>
                <c:pt idx="1070">
                  <c:v>40513</c:v>
                </c:pt>
                <c:pt idx="1071">
                  <c:v>40514</c:v>
                </c:pt>
                <c:pt idx="1072">
                  <c:v>40515</c:v>
                </c:pt>
                <c:pt idx="1073">
                  <c:v>40518</c:v>
                </c:pt>
                <c:pt idx="1074">
                  <c:v>40519</c:v>
                </c:pt>
                <c:pt idx="1075">
                  <c:v>40520</c:v>
                </c:pt>
                <c:pt idx="1076">
                  <c:v>40521</c:v>
                </c:pt>
                <c:pt idx="1077">
                  <c:v>40522</c:v>
                </c:pt>
                <c:pt idx="1078">
                  <c:v>40525</c:v>
                </c:pt>
                <c:pt idx="1079">
                  <c:v>40526</c:v>
                </c:pt>
                <c:pt idx="1080">
                  <c:v>40527</c:v>
                </c:pt>
                <c:pt idx="1081">
                  <c:v>40528</c:v>
                </c:pt>
                <c:pt idx="1082">
                  <c:v>40529</c:v>
                </c:pt>
                <c:pt idx="1083">
                  <c:v>40532</c:v>
                </c:pt>
                <c:pt idx="1084">
                  <c:v>40533</c:v>
                </c:pt>
                <c:pt idx="1085">
                  <c:v>40534</c:v>
                </c:pt>
                <c:pt idx="1086">
                  <c:v>40535</c:v>
                </c:pt>
                <c:pt idx="1087">
                  <c:v>40539</c:v>
                </c:pt>
                <c:pt idx="1088">
                  <c:v>40540</c:v>
                </c:pt>
                <c:pt idx="1089">
                  <c:v>40541</c:v>
                </c:pt>
                <c:pt idx="1090">
                  <c:v>40542</c:v>
                </c:pt>
                <c:pt idx="1091">
                  <c:v>40543</c:v>
                </c:pt>
                <c:pt idx="1092">
                  <c:v>40546</c:v>
                </c:pt>
                <c:pt idx="1093">
                  <c:v>40547</c:v>
                </c:pt>
                <c:pt idx="1094">
                  <c:v>40548</c:v>
                </c:pt>
                <c:pt idx="1095">
                  <c:v>40549</c:v>
                </c:pt>
                <c:pt idx="1096">
                  <c:v>40550</c:v>
                </c:pt>
                <c:pt idx="1097">
                  <c:v>40553</c:v>
                </c:pt>
                <c:pt idx="1098">
                  <c:v>40554</c:v>
                </c:pt>
                <c:pt idx="1099">
                  <c:v>40555</c:v>
                </c:pt>
                <c:pt idx="1100">
                  <c:v>40556</c:v>
                </c:pt>
                <c:pt idx="1101">
                  <c:v>40557</c:v>
                </c:pt>
                <c:pt idx="1102">
                  <c:v>40561</c:v>
                </c:pt>
                <c:pt idx="1103">
                  <c:v>40562</c:v>
                </c:pt>
                <c:pt idx="1104">
                  <c:v>40563</c:v>
                </c:pt>
                <c:pt idx="1105">
                  <c:v>40564</c:v>
                </c:pt>
                <c:pt idx="1106">
                  <c:v>40567</c:v>
                </c:pt>
                <c:pt idx="1107">
                  <c:v>40568</c:v>
                </c:pt>
                <c:pt idx="1108">
                  <c:v>40569</c:v>
                </c:pt>
                <c:pt idx="1109">
                  <c:v>40570</c:v>
                </c:pt>
                <c:pt idx="1110">
                  <c:v>40571</c:v>
                </c:pt>
                <c:pt idx="1111">
                  <c:v>40574</c:v>
                </c:pt>
                <c:pt idx="1112">
                  <c:v>40575</c:v>
                </c:pt>
                <c:pt idx="1113">
                  <c:v>40576</c:v>
                </c:pt>
                <c:pt idx="1114">
                  <c:v>40577</c:v>
                </c:pt>
                <c:pt idx="1115">
                  <c:v>40578</c:v>
                </c:pt>
                <c:pt idx="1116">
                  <c:v>40581</c:v>
                </c:pt>
                <c:pt idx="1117">
                  <c:v>40582</c:v>
                </c:pt>
                <c:pt idx="1118">
                  <c:v>40583</c:v>
                </c:pt>
                <c:pt idx="1119">
                  <c:v>40584</c:v>
                </c:pt>
                <c:pt idx="1120">
                  <c:v>40585</c:v>
                </c:pt>
                <c:pt idx="1121">
                  <c:v>40588</c:v>
                </c:pt>
                <c:pt idx="1122">
                  <c:v>40589</c:v>
                </c:pt>
                <c:pt idx="1123">
                  <c:v>40590</c:v>
                </c:pt>
                <c:pt idx="1124">
                  <c:v>40591</c:v>
                </c:pt>
                <c:pt idx="1125">
                  <c:v>40592</c:v>
                </c:pt>
                <c:pt idx="1126">
                  <c:v>40596</c:v>
                </c:pt>
                <c:pt idx="1127">
                  <c:v>40597</c:v>
                </c:pt>
                <c:pt idx="1128">
                  <c:v>40598</c:v>
                </c:pt>
                <c:pt idx="1129">
                  <c:v>40599</c:v>
                </c:pt>
                <c:pt idx="1130">
                  <c:v>40602</c:v>
                </c:pt>
                <c:pt idx="1131">
                  <c:v>40603</c:v>
                </c:pt>
                <c:pt idx="1132">
                  <c:v>40604</c:v>
                </c:pt>
                <c:pt idx="1133">
                  <c:v>40605</c:v>
                </c:pt>
                <c:pt idx="1134">
                  <c:v>40606</c:v>
                </c:pt>
                <c:pt idx="1135">
                  <c:v>40609</c:v>
                </c:pt>
                <c:pt idx="1136">
                  <c:v>40610</c:v>
                </c:pt>
                <c:pt idx="1137">
                  <c:v>40611</c:v>
                </c:pt>
                <c:pt idx="1138">
                  <c:v>40612</c:v>
                </c:pt>
                <c:pt idx="1139">
                  <c:v>40613</c:v>
                </c:pt>
                <c:pt idx="1140">
                  <c:v>40616</c:v>
                </c:pt>
                <c:pt idx="1141">
                  <c:v>40617</c:v>
                </c:pt>
                <c:pt idx="1142">
                  <c:v>40618</c:v>
                </c:pt>
                <c:pt idx="1143">
                  <c:v>40619</c:v>
                </c:pt>
                <c:pt idx="1144">
                  <c:v>40620</c:v>
                </c:pt>
                <c:pt idx="1145">
                  <c:v>40623</c:v>
                </c:pt>
                <c:pt idx="1146">
                  <c:v>40624</c:v>
                </c:pt>
                <c:pt idx="1147">
                  <c:v>40625</c:v>
                </c:pt>
                <c:pt idx="1148">
                  <c:v>40626</c:v>
                </c:pt>
                <c:pt idx="1149">
                  <c:v>40627</c:v>
                </c:pt>
                <c:pt idx="1150">
                  <c:v>40630</c:v>
                </c:pt>
                <c:pt idx="1151">
                  <c:v>40631</c:v>
                </c:pt>
                <c:pt idx="1152">
                  <c:v>40632</c:v>
                </c:pt>
                <c:pt idx="1153">
                  <c:v>40633</c:v>
                </c:pt>
                <c:pt idx="1154">
                  <c:v>40634</c:v>
                </c:pt>
                <c:pt idx="1155">
                  <c:v>40637</c:v>
                </c:pt>
                <c:pt idx="1156">
                  <c:v>40638</c:v>
                </c:pt>
                <c:pt idx="1157">
                  <c:v>40639</c:v>
                </c:pt>
                <c:pt idx="1158">
                  <c:v>40640</c:v>
                </c:pt>
                <c:pt idx="1159">
                  <c:v>40641</c:v>
                </c:pt>
                <c:pt idx="1160">
                  <c:v>40644</c:v>
                </c:pt>
                <c:pt idx="1161">
                  <c:v>40645</c:v>
                </c:pt>
                <c:pt idx="1162">
                  <c:v>40646</c:v>
                </c:pt>
                <c:pt idx="1163">
                  <c:v>40647</c:v>
                </c:pt>
                <c:pt idx="1164">
                  <c:v>40648</c:v>
                </c:pt>
                <c:pt idx="1165">
                  <c:v>40651</c:v>
                </c:pt>
                <c:pt idx="1166">
                  <c:v>40652</c:v>
                </c:pt>
                <c:pt idx="1167">
                  <c:v>40653</c:v>
                </c:pt>
                <c:pt idx="1168">
                  <c:v>40654</c:v>
                </c:pt>
                <c:pt idx="1169">
                  <c:v>40658</c:v>
                </c:pt>
                <c:pt idx="1170">
                  <c:v>40659</c:v>
                </c:pt>
                <c:pt idx="1171">
                  <c:v>40660</c:v>
                </c:pt>
                <c:pt idx="1172">
                  <c:v>40661</c:v>
                </c:pt>
                <c:pt idx="1173">
                  <c:v>40662</c:v>
                </c:pt>
                <c:pt idx="1174">
                  <c:v>40665</c:v>
                </c:pt>
                <c:pt idx="1175">
                  <c:v>40666</c:v>
                </c:pt>
                <c:pt idx="1176">
                  <c:v>40667</c:v>
                </c:pt>
                <c:pt idx="1177">
                  <c:v>40668</c:v>
                </c:pt>
                <c:pt idx="1178">
                  <c:v>40669</c:v>
                </c:pt>
                <c:pt idx="1179">
                  <c:v>40672</c:v>
                </c:pt>
                <c:pt idx="1180">
                  <c:v>40673</c:v>
                </c:pt>
                <c:pt idx="1181">
                  <c:v>40674</c:v>
                </c:pt>
                <c:pt idx="1182">
                  <c:v>40675</c:v>
                </c:pt>
                <c:pt idx="1183">
                  <c:v>40676</c:v>
                </c:pt>
                <c:pt idx="1184">
                  <c:v>40679</c:v>
                </c:pt>
                <c:pt idx="1185">
                  <c:v>40680</c:v>
                </c:pt>
                <c:pt idx="1186">
                  <c:v>40681</c:v>
                </c:pt>
                <c:pt idx="1187">
                  <c:v>40682</c:v>
                </c:pt>
                <c:pt idx="1188">
                  <c:v>40683</c:v>
                </c:pt>
                <c:pt idx="1189">
                  <c:v>40686</c:v>
                </c:pt>
                <c:pt idx="1190">
                  <c:v>40687</c:v>
                </c:pt>
                <c:pt idx="1191">
                  <c:v>40688</c:v>
                </c:pt>
                <c:pt idx="1192">
                  <c:v>40689</c:v>
                </c:pt>
                <c:pt idx="1193">
                  <c:v>40690</c:v>
                </c:pt>
                <c:pt idx="1194">
                  <c:v>40694</c:v>
                </c:pt>
                <c:pt idx="1195">
                  <c:v>40695</c:v>
                </c:pt>
                <c:pt idx="1196">
                  <c:v>40696</c:v>
                </c:pt>
                <c:pt idx="1197">
                  <c:v>40697</c:v>
                </c:pt>
                <c:pt idx="1198">
                  <c:v>40700</c:v>
                </c:pt>
                <c:pt idx="1199">
                  <c:v>40701</c:v>
                </c:pt>
                <c:pt idx="1200">
                  <c:v>40702</c:v>
                </c:pt>
                <c:pt idx="1201">
                  <c:v>40703</c:v>
                </c:pt>
                <c:pt idx="1202">
                  <c:v>40704</c:v>
                </c:pt>
                <c:pt idx="1203">
                  <c:v>40707</c:v>
                </c:pt>
                <c:pt idx="1204">
                  <c:v>40708</c:v>
                </c:pt>
                <c:pt idx="1205">
                  <c:v>40709</c:v>
                </c:pt>
                <c:pt idx="1206">
                  <c:v>40710</c:v>
                </c:pt>
                <c:pt idx="1207">
                  <c:v>40711</c:v>
                </c:pt>
                <c:pt idx="1208">
                  <c:v>40714</c:v>
                </c:pt>
                <c:pt idx="1209">
                  <c:v>40715</c:v>
                </c:pt>
                <c:pt idx="1210">
                  <c:v>40716</c:v>
                </c:pt>
                <c:pt idx="1211">
                  <c:v>40717</c:v>
                </c:pt>
                <c:pt idx="1212">
                  <c:v>40718</c:v>
                </c:pt>
                <c:pt idx="1213">
                  <c:v>40721</c:v>
                </c:pt>
                <c:pt idx="1214">
                  <c:v>40722</c:v>
                </c:pt>
                <c:pt idx="1215">
                  <c:v>40723</c:v>
                </c:pt>
                <c:pt idx="1216">
                  <c:v>40724</c:v>
                </c:pt>
                <c:pt idx="1217">
                  <c:v>40725</c:v>
                </c:pt>
                <c:pt idx="1218">
                  <c:v>40729</c:v>
                </c:pt>
                <c:pt idx="1219">
                  <c:v>40730</c:v>
                </c:pt>
                <c:pt idx="1220">
                  <c:v>40731</c:v>
                </c:pt>
                <c:pt idx="1221">
                  <c:v>40732</c:v>
                </c:pt>
                <c:pt idx="1222">
                  <c:v>40735</c:v>
                </c:pt>
                <c:pt idx="1223">
                  <c:v>40736</c:v>
                </c:pt>
                <c:pt idx="1224">
                  <c:v>40737</c:v>
                </c:pt>
                <c:pt idx="1225">
                  <c:v>40738</c:v>
                </c:pt>
                <c:pt idx="1226">
                  <c:v>40739</c:v>
                </c:pt>
                <c:pt idx="1227">
                  <c:v>40742</c:v>
                </c:pt>
                <c:pt idx="1228">
                  <c:v>40743</c:v>
                </c:pt>
                <c:pt idx="1229">
                  <c:v>40744</c:v>
                </c:pt>
                <c:pt idx="1230">
                  <c:v>40745</c:v>
                </c:pt>
                <c:pt idx="1231">
                  <c:v>40746</c:v>
                </c:pt>
                <c:pt idx="1232">
                  <c:v>40749</c:v>
                </c:pt>
                <c:pt idx="1233">
                  <c:v>40750</c:v>
                </c:pt>
                <c:pt idx="1234">
                  <c:v>40751</c:v>
                </c:pt>
                <c:pt idx="1235">
                  <c:v>40752</c:v>
                </c:pt>
                <c:pt idx="1236">
                  <c:v>40753</c:v>
                </c:pt>
                <c:pt idx="1237">
                  <c:v>40756</c:v>
                </c:pt>
                <c:pt idx="1238">
                  <c:v>40757</c:v>
                </c:pt>
                <c:pt idx="1239">
                  <c:v>40758</c:v>
                </c:pt>
                <c:pt idx="1240">
                  <c:v>40759</c:v>
                </c:pt>
                <c:pt idx="1241">
                  <c:v>40760</c:v>
                </c:pt>
                <c:pt idx="1242">
                  <c:v>40763</c:v>
                </c:pt>
                <c:pt idx="1243">
                  <c:v>40764</c:v>
                </c:pt>
                <c:pt idx="1244">
                  <c:v>40765</c:v>
                </c:pt>
                <c:pt idx="1245">
                  <c:v>40766</c:v>
                </c:pt>
                <c:pt idx="1246">
                  <c:v>40767</c:v>
                </c:pt>
                <c:pt idx="1247">
                  <c:v>40770</c:v>
                </c:pt>
                <c:pt idx="1248">
                  <c:v>40771</c:v>
                </c:pt>
                <c:pt idx="1249">
                  <c:v>40772</c:v>
                </c:pt>
                <c:pt idx="1250">
                  <c:v>40773</c:v>
                </c:pt>
                <c:pt idx="1251">
                  <c:v>40774</c:v>
                </c:pt>
                <c:pt idx="1252">
                  <c:v>40777</c:v>
                </c:pt>
                <c:pt idx="1253">
                  <c:v>40778</c:v>
                </c:pt>
                <c:pt idx="1254">
                  <c:v>40779</c:v>
                </c:pt>
                <c:pt idx="1255">
                  <c:v>40780</c:v>
                </c:pt>
                <c:pt idx="1256">
                  <c:v>40781</c:v>
                </c:pt>
                <c:pt idx="1257">
                  <c:v>40784</c:v>
                </c:pt>
                <c:pt idx="1258">
                  <c:v>40785</c:v>
                </c:pt>
                <c:pt idx="1259">
                  <c:v>40786</c:v>
                </c:pt>
                <c:pt idx="1260">
                  <c:v>40787</c:v>
                </c:pt>
                <c:pt idx="1261">
                  <c:v>40788</c:v>
                </c:pt>
                <c:pt idx="1262">
                  <c:v>40792</c:v>
                </c:pt>
                <c:pt idx="1263">
                  <c:v>40793</c:v>
                </c:pt>
                <c:pt idx="1264">
                  <c:v>40794</c:v>
                </c:pt>
                <c:pt idx="1265">
                  <c:v>40795</c:v>
                </c:pt>
                <c:pt idx="1266">
                  <c:v>40798</c:v>
                </c:pt>
                <c:pt idx="1267">
                  <c:v>40799</c:v>
                </c:pt>
                <c:pt idx="1268">
                  <c:v>40800</c:v>
                </c:pt>
                <c:pt idx="1269">
                  <c:v>40801</c:v>
                </c:pt>
                <c:pt idx="1270">
                  <c:v>40802</c:v>
                </c:pt>
                <c:pt idx="1271">
                  <c:v>40805</c:v>
                </c:pt>
                <c:pt idx="1272">
                  <c:v>40806</c:v>
                </c:pt>
                <c:pt idx="1273">
                  <c:v>40807</c:v>
                </c:pt>
                <c:pt idx="1274">
                  <c:v>40808</c:v>
                </c:pt>
                <c:pt idx="1275">
                  <c:v>40809</c:v>
                </c:pt>
                <c:pt idx="1276">
                  <c:v>40812</c:v>
                </c:pt>
                <c:pt idx="1277">
                  <c:v>40813</c:v>
                </c:pt>
                <c:pt idx="1278">
                  <c:v>40814</c:v>
                </c:pt>
                <c:pt idx="1279">
                  <c:v>40815</c:v>
                </c:pt>
                <c:pt idx="1280">
                  <c:v>40816</c:v>
                </c:pt>
                <c:pt idx="1281">
                  <c:v>40819</c:v>
                </c:pt>
                <c:pt idx="1282">
                  <c:v>40820</c:v>
                </c:pt>
                <c:pt idx="1283">
                  <c:v>40821</c:v>
                </c:pt>
                <c:pt idx="1284">
                  <c:v>40822</c:v>
                </c:pt>
                <c:pt idx="1285">
                  <c:v>40823</c:v>
                </c:pt>
                <c:pt idx="1286">
                  <c:v>40827</c:v>
                </c:pt>
                <c:pt idx="1287">
                  <c:v>40828</c:v>
                </c:pt>
                <c:pt idx="1288">
                  <c:v>40829</c:v>
                </c:pt>
                <c:pt idx="1289">
                  <c:v>40830</c:v>
                </c:pt>
                <c:pt idx="1290">
                  <c:v>40833</c:v>
                </c:pt>
                <c:pt idx="1291">
                  <c:v>40834</c:v>
                </c:pt>
                <c:pt idx="1292">
                  <c:v>40835</c:v>
                </c:pt>
                <c:pt idx="1293">
                  <c:v>40836</c:v>
                </c:pt>
                <c:pt idx="1294">
                  <c:v>40837</c:v>
                </c:pt>
                <c:pt idx="1295">
                  <c:v>40840</c:v>
                </c:pt>
                <c:pt idx="1296">
                  <c:v>40841</c:v>
                </c:pt>
                <c:pt idx="1297">
                  <c:v>40842</c:v>
                </c:pt>
                <c:pt idx="1298">
                  <c:v>40843</c:v>
                </c:pt>
                <c:pt idx="1299">
                  <c:v>40844</c:v>
                </c:pt>
                <c:pt idx="1300">
                  <c:v>40847</c:v>
                </c:pt>
                <c:pt idx="1301">
                  <c:v>40848</c:v>
                </c:pt>
                <c:pt idx="1302">
                  <c:v>40849</c:v>
                </c:pt>
                <c:pt idx="1303">
                  <c:v>40850</c:v>
                </c:pt>
                <c:pt idx="1304">
                  <c:v>40851</c:v>
                </c:pt>
                <c:pt idx="1305">
                  <c:v>40854</c:v>
                </c:pt>
                <c:pt idx="1306">
                  <c:v>40855</c:v>
                </c:pt>
                <c:pt idx="1307">
                  <c:v>40856</c:v>
                </c:pt>
                <c:pt idx="1308">
                  <c:v>40857</c:v>
                </c:pt>
                <c:pt idx="1309">
                  <c:v>40861</c:v>
                </c:pt>
                <c:pt idx="1310">
                  <c:v>40862</c:v>
                </c:pt>
                <c:pt idx="1311">
                  <c:v>40863</c:v>
                </c:pt>
                <c:pt idx="1312">
                  <c:v>40864</c:v>
                </c:pt>
                <c:pt idx="1313">
                  <c:v>40865</c:v>
                </c:pt>
                <c:pt idx="1314">
                  <c:v>40868</c:v>
                </c:pt>
                <c:pt idx="1315">
                  <c:v>40869</c:v>
                </c:pt>
                <c:pt idx="1316">
                  <c:v>40870</c:v>
                </c:pt>
                <c:pt idx="1317">
                  <c:v>40872</c:v>
                </c:pt>
                <c:pt idx="1318">
                  <c:v>40875</c:v>
                </c:pt>
                <c:pt idx="1319">
                  <c:v>40876</c:v>
                </c:pt>
                <c:pt idx="1320">
                  <c:v>40877</c:v>
                </c:pt>
                <c:pt idx="1321">
                  <c:v>40878</c:v>
                </c:pt>
                <c:pt idx="1322">
                  <c:v>40879</c:v>
                </c:pt>
                <c:pt idx="1323">
                  <c:v>40882</c:v>
                </c:pt>
                <c:pt idx="1324">
                  <c:v>40883</c:v>
                </c:pt>
                <c:pt idx="1325">
                  <c:v>40884</c:v>
                </c:pt>
                <c:pt idx="1326">
                  <c:v>40885</c:v>
                </c:pt>
                <c:pt idx="1327">
                  <c:v>40886</c:v>
                </c:pt>
                <c:pt idx="1328">
                  <c:v>40889</c:v>
                </c:pt>
                <c:pt idx="1329">
                  <c:v>40890</c:v>
                </c:pt>
                <c:pt idx="1330">
                  <c:v>40891</c:v>
                </c:pt>
                <c:pt idx="1331">
                  <c:v>40892</c:v>
                </c:pt>
                <c:pt idx="1332">
                  <c:v>40893</c:v>
                </c:pt>
                <c:pt idx="1333">
                  <c:v>40896</c:v>
                </c:pt>
                <c:pt idx="1334">
                  <c:v>40897</c:v>
                </c:pt>
                <c:pt idx="1335">
                  <c:v>40898</c:v>
                </c:pt>
                <c:pt idx="1336">
                  <c:v>40899</c:v>
                </c:pt>
                <c:pt idx="1337">
                  <c:v>40900</c:v>
                </c:pt>
                <c:pt idx="1338">
                  <c:v>40904</c:v>
                </c:pt>
                <c:pt idx="1339">
                  <c:v>40905</c:v>
                </c:pt>
                <c:pt idx="1340">
                  <c:v>40906</c:v>
                </c:pt>
                <c:pt idx="1341">
                  <c:v>40907</c:v>
                </c:pt>
                <c:pt idx="1342">
                  <c:v>40911</c:v>
                </c:pt>
                <c:pt idx="1343">
                  <c:v>40912</c:v>
                </c:pt>
                <c:pt idx="1344">
                  <c:v>40913</c:v>
                </c:pt>
                <c:pt idx="1345">
                  <c:v>40914</c:v>
                </c:pt>
                <c:pt idx="1346">
                  <c:v>40917</c:v>
                </c:pt>
                <c:pt idx="1347">
                  <c:v>40918</c:v>
                </c:pt>
                <c:pt idx="1348">
                  <c:v>40919</c:v>
                </c:pt>
                <c:pt idx="1349">
                  <c:v>40920</c:v>
                </c:pt>
                <c:pt idx="1350">
                  <c:v>40921</c:v>
                </c:pt>
                <c:pt idx="1351">
                  <c:v>40925</c:v>
                </c:pt>
                <c:pt idx="1352">
                  <c:v>40926</c:v>
                </c:pt>
                <c:pt idx="1353">
                  <c:v>40927</c:v>
                </c:pt>
                <c:pt idx="1354">
                  <c:v>40928</c:v>
                </c:pt>
                <c:pt idx="1355">
                  <c:v>40931</c:v>
                </c:pt>
                <c:pt idx="1356">
                  <c:v>40932</c:v>
                </c:pt>
                <c:pt idx="1357">
                  <c:v>40933</c:v>
                </c:pt>
                <c:pt idx="1358">
                  <c:v>40934</c:v>
                </c:pt>
                <c:pt idx="1359">
                  <c:v>40935</c:v>
                </c:pt>
                <c:pt idx="1360">
                  <c:v>40938</c:v>
                </c:pt>
                <c:pt idx="1361">
                  <c:v>40939</c:v>
                </c:pt>
                <c:pt idx="1362">
                  <c:v>40940</c:v>
                </c:pt>
                <c:pt idx="1363">
                  <c:v>40941</c:v>
                </c:pt>
                <c:pt idx="1364">
                  <c:v>40942</c:v>
                </c:pt>
                <c:pt idx="1365">
                  <c:v>40945</c:v>
                </c:pt>
                <c:pt idx="1366">
                  <c:v>40946</c:v>
                </c:pt>
                <c:pt idx="1367">
                  <c:v>40947</c:v>
                </c:pt>
                <c:pt idx="1368">
                  <c:v>40948</c:v>
                </c:pt>
                <c:pt idx="1369">
                  <c:v>40949</c:v>
                </c:pt>
                <c:pt idx="1370">
                  <c:v>40952</c:v>
                </c:pt>
                <c:pt idx="1371">
                  <c:v>40953</c:v>
                </c:pt>
                <c:pt idx="1372">
                  <c:v>40954</c:v>
                </c:pt>
                <c:pt idx="1373">
                  <c:v>40955</c:v>
                </c:pt>
                <c:pt idx="1374">
                  <c:v>40956</c:v>
                </c:pt>
                <c:pt idx="1375">
                  <c:v>40960</c:v>
                </c:pt>
                <c:pt idx="1376">
                  <c:v>40961</c:v>
                </c:pt>
                <c:pt idx="1377">
                  <c:v>40962</c:v>
                </c:pt>
                <c:pt idx="1378">
                  <c:v>40963</c:v>
                </c:pt>
                <c:pt idx="1379">
                  <c:v>40966</c:v>
                </c:pt>
                <c:pt idx="1380">
                  <c:v>40967</c:v>
                </c:pt>
                <c:pt idx="1381">
                  <c:v>40968</c:v>
                </c:pt>
                <c:pt idx="1382">
                  <c:v>40969</c:v>
                </c:pt>
                <c:pt idx="1383">
                  <c:v>40970</c:v>
                </c:pt>
                <c:pt idx="1384">
                  <c:v>40973</c:v>
                </c:pt>
                <c:pt idx="1385">
                  <c:v>40974</c:v>
                </c:pt>
                <c:pt idx="1386">
                  <c:v>40975</c:v>
                </c:pt>
                <c:pt idx="1387">
                  <c:v>40976</c:v>
                </c:pt>
                <c:pt idx="1388">
                  <c:v>40977</c:v>
                </c:pt>
                <c:pt idx="1389">
                  <c:v>40980</c:v>
                </c:pt>
                <c:pt idx="1390">
                  <c:v>40981</c:v>
                </c:pt>
                <c:pt idx="1391">
                  <c:v>40982</c:v>
                </c:pt>
                <c:pt idx="1392">
                  <c:v>40983</c:v>
                </c:pt>
                <c:pt idx="1393">
                  <c:v>40984</c:v>
                </c:pt>
                <c:pt idx="1394">
                  <c:v>40987</c:v>
                </c:pt>
                <c:pt idx="1395">
                  <c:v>40988</c:v>
                </c:pt>
                <c:pt idx="1396">
                  <c:v>40989</c:v>
                </c:pt>
                <c:pt idx="1397">
                  <c:v>40990</c:v>
                </c:pt>
                <c:pt idx="1398">
                  <c:v>40991</c:v>
                </c:pt>
                <c:pt idx="1399">
                  <c:v>40994</c:v>
                </c:pt>
                <c:pt idx="1400">
                  <c:v>40995</c:v>
                </c:pt>
                <c:pt idx="1401">
                  <c:v>40996</c:v>
                </c:pt>
                <c:pt idx="1402">
                  <c:v>40997</c:v>
                </c:pt>
                <c:pt idx="1403">
                  <c:v>40998</c:v>
                </c:pt>
                <c:pt idx="1404">
                  <c:v>41001</c:v>
                </c:pt>
                <c:pt idx="1405">
                  <c:v>41002</c:v>
                </c:pt>
                <c:pt idx="1406">
                  <c:v>41003</c:v>
                </c:pt>
                <c:pt idx="1407">
                  <c:v>41004</c:v>
                </c:pt>
                <c:pt idx="1408">
                  <c:v>41008</c:v>
                </c:pt>
                <c:pt idx="1409">
                  <c:v>41009</c:v>
                </c:pt>
                <c:pt idx="1410">
                  <c:v>41010</c:v>
                </c:pt>
                <c:pt idx="1411">
                  <c:v>41011</c:v>
                </c:pt>
                <c:pt idx="1412">
                  <c:v>41012</c:v>
                </c:pt>
                <c:pt idx="1413">
                  <c:v>41015</c:v>
                </c:pt>
                <c:pt idx="1414">
                  <c:v>41016</c:v>
                </c:pt>
                <c:pt idx="1415">
                  <c:v>41017</c:v>
                </c:pt>
                <c:pt idx="1416">
                  <c:v>41018</c:v>
                </c:pt>
                <c:pt idx="1417">
                  <c:v>41019</c:v>
                </c:pt>
                <c:pt idx="1418">
                  <c:v>41022</c:v>
                </c:pt>
                <c:pt idx="1419">
                  <c:v>41023</c:v>
                </c:pt>
                <c:pt idx="1420">
                  <c:v>41024</c:v>
                </c:pt>
                <c:pt idx="1421">
                  <c:v>41025</c:v>
                </c:pt>
                <c:pt idx="1422">
                  <c:v>41026</c:v>
                </c:pt>
                <c:pt idx="1423">
                  <c:v>41029</c:v>
                </c:pt>
                <c:pt idx="1424">
                  <c:v>41030</c:v>
                </c:pt>
                <c:pt idx="1425">
                  <c:v>41031</c:v>
                </c:pt>
                <c:pt idx="1426">
                  <c:v>41032</c:v>
                </c:pt>
                <c:pt idx="1427">
                  <c:v>41033</c:v>
                </c:pt>
                <c:pt idx="1428">
                  <c:v>41036</c:v>
                </c:pt>
                <c:pt idx="1429">
                  <c:v>41037</c:v>
                </c:pt>
                <c:pt idx="1430">
                  <c:v>41038</c:v>
                </c:pt>
                <c:pt idx="1431">
                  <c:v>41039</c:v>
                </c:pt>
                <c:pt idx="1432">
                  <c:v>41040</c:v>
                </c:pt>
                <c:pt idx="1433">
                  <c:v>41043</c:v>
                </c:pt>
                <c:pt idx="1434">
                  <c:v>41044</c:v>
                </c:pt>
                <c:pt idx="1435">
                  <c:v>41045</c:v>
                </c:pt>
                <c:pt idx="1436">
                  <c:v>41046</c:v>
                </c:pt>
                <c:pt idx="1437">
                  <c:v>41047</c:v>
                </c:pt>
                <c:pt idx="1438">
                  <c:v>41050</c:v>
                </c:pt>
                <c:pt idx="1439">
                  <c:v>41051</c:v>
                </c:pt>
                <c:pt idx="1440">
                  <c:v>41052</c:v>
                </c:pt>
                <c:pt idx="1441">
                  <c:v>41053</c:v>
                </c:pt>
                <c:pt idx="1442">
                  <c:v>41054</c:v>
                </c:pt>
                <c:pt idx="1443">
                  <c:v>41058</c:v>
                </c:pt>
                <c:pt idx="1444">
                  <c:v>41059</c:v>
                </c:pt>
                <c:pt idx="1445">
                  <c:v>41060</c:v>
                </c:pt>
                <c:pt idx="1446">
                  <c:v>41061</c:v>
                </c:pt>
                <c:pt idx="1447">
                  <c:v>41064</c:v>
                </c:pt>
                <c:pt idx="1448">
                  <c:v>41065</c:v>
                </c:pt>
                <c:pt idx="1449">
                  <c:v>41066</c:v>
                </c:pt>
                <c:pt idx="1450">
                  <c:v>41067</c:v>
                </c:pt>
                <c:pt idx="1451">
                  <c:v>41068</c:v>
                </c:pt>
                <c:pt idx="1452">
                  <c:v>41071</c:v>
                </c:pt>
                <c:pt idx="1453">
                  <c:v>41072</c:v>
                </c:pt>
                <c:pt idx="1454">
                  <c:v>41073</c:v>
                </c:pt>
                <c:pt idx="1455">
                  <c:v>41074</c:v>
                </c:pt>
                <c:pt idx="1456">
                  <c:v>41075</c:v>
                </c:pt>
                <c:pt idx="1457">
                  <c:v>41078</c:v>
                </c:pt>
                <c:pt idx="1458">
                  <c:v>41079</c:v>
                </c:pt>
                <c:pt idx="1459">
                  <c:v>41080</c:v>
                </c:pt>
                <c:pt idx="1460">
                  <c:v>41081</c:v>
                </c:pt>
                <c:pt idx="1461">
                  <c:v>41082</c:v>
                </c:pt>
                <c:pt idx="1462">
                  <c:v>41085</c:v>
                </c:pt>
                <c:pt idx="1463">
                  <c:v>41086</c:v>
                </c:pt>
                <c:pt idx="1464">
                  <c:v>41087</c:v>
                </c:pt>
                <c:pt idx="1465">
                  <c:v>41088</c:v>
                </c:pt>
                <c:pt idx="1466">
                  <c:v>41089</c:v>
                </c:pt>
                <c:pt idx="1467">
                  <c:v>41092</c:v>
                </c:pt>
                <c:pt idx="1468">
                  <c:v>41093</c:v>
                </c:pt>
                <c:pt idx="1469">
                  <c:v>41095</c:v>
                </c:pt>
                <c:pt idx="1470">
                  <c:v>41096</c:v>
                </c:pt>
                <c:pt idx="1471">
                  <c:v>41099</c:v>
                </c:pt>
                <c:pt idx="1472">
                  <c:v>41100</c:v>
                </c:pt>
                <c:pt idx="1473">
                  <c:v>41101</c:v>
                </c:pt>
                <c:pt idx="1474">
                  <c:v>41102</c:v>
                </c:pt>
                <c:pt idx="1475">
                  <c:v>41103</c:v>
                </c:pt>
                <c:pt idx="1476">
                  <c:v>41101</c:v>
                </c:pt>
                <c:pt idx="1477">
                  <c:v>41102</c:v>
                </c:pt>
                <c:pt idx="1478">
                  <c:v>40751</c:v>
                </c:pt>
                <c:pt idx="1479">
                  <c:v>40751</c:v>
                </c:pt>
                <c:pt idx="1480">
                  <c:v>40752</c:v>
                </c:pt>
                <c:pt idx="1481">
                  <c:v>40752</c:v>
                </c:pt>
                <c:pt idx="1482">
                  <c:v>40753</c:v>
                </c:pt>
                <c:pt idx="1483">
                  <c:v>40753</c:v>
                </c:pt>
                <c:pt idx="1484">
                  <c:v>40756</c:v>
                </c:pt>
                <c:pt idx="1485">
                  <c:v>40756</c:v>
                </c:pt>
                <c:pt idx="1486">
                  <c:v>40757</c:v>
                </c:pt>
                <c:pt idx="1487">
                  <c:v>40757</c:v>
                </c:pt>
                <c:pt idx="1488">
                  <c:v>40758</c:v>
                </c:pt>
                <c:pt idx="1489">
                  <c:v>40758</c:v>
                </c:pt>
                <c:pt idx="1490">
                  <c:v>40759</c:v>
                </c:pt>
                <c:pt idx="1491">
                  <c:v>40759</c:v>
                </c:pt>
                <c:pt idx="1492">
                  <c:v>40760</c:v>
                </c:pt>
                <c:pt idx="1493">
                  <c:v>40760</c:v>
                </c:pt>
                <c:pt idx="1494">
                  <c:v>40763</c:v>
                </c:pt>
                <c:pt idx="1495">
                  <c:v>40763</c:v>
                </c:pt>
                <c:pt idx="1496">
                  <c:v>40764</c:v>
                </c:pt>
                <c:pt idx="1497">
                  <c:v>40764</c:v>
                </c:pt>
                <c:pt idx="1498">
                  <c:v>40765</c:v>
                </c:pt>
                <c:pt idx="1499">
                  <c:v>40765</c:v>
                </c:pt>
                <c:pt idx="1500">
                  <c:v>40766</c:v>
                </c:pt>
                <c:pt idx="1501">
                  <c:v>40766</c:v>
                </c:pt>
                <c:pt idx="1502">
                  <c:v>40767</c:v>
                </c:pt>
                <c:pt idx="1503">
                  <c:v>40767</c:v>
                </c:pt>
                <c:pt idx="1504">
                  <c:v>40770</c:v>
                </c:pt>
                <c:pt idx="1505">
                  <c:v>40770</c:v>
                </c:pt>
                <c:pt idx="1506">
                  <c:v>40771</c:v>
                </c:pt>
                <c:pt idx="1507">
                  <c:v>40771</c:v>
                </c:pt>
                <c:pt idx="1508">
                  <c:v>40772</c:v>
                </c:pt>
                <c:pt idx="1509">
                  <c:v>40772</c:v>
                </c:pt>
                <c:pt idx="1510">
                  <c:v>40773</c:v>
                </c:pt>
                <c:pt idx="1511">
                  <c:v>40773</c:v>
                </c:pt>
                <c:pt idx="1512">
                  <c:v>40774</c:v>
                </c:pt>
                <c:pt idx="1513">
                  <c:v>40774</c:v>
                </c:pt>
                <c:pt idx="1514">
                  <c:v>40777</c:v>
                </c:pt>
                <c:pt idx="1515">
                  <c:v>40777</c:v>
                </c:pt>
                <c:pt idx="1516">
                  <c:v>40778</c:v>
                </c:pt>
                <c:pt idx="1517">
                  <c:v>40778</c:v>
                </c:pt>
                <c:pt idx="1518">
                  <c:v>40779</c:v>
                </c:pt>
                <c:pt idx="1519">
                  <c:v>40779</c:v>
                </c:pt>
                <c:pt idx="1520">
                  <c:v>40780</c:v>
                </c:pt>
                <c:pt idx="1521">
                  <c:v>40780</c:v>
                </c:pt>
                <c:pt idx="1522">
                  <c:v>40781</c:v>
                </c:pt>
                <c:pt idx="1523">
                  <c:v>40781</c:v>
                </c:pt>
                <c:pt idx="1524">
                  <c:v>40784</c:v>
                </c:pt>
                <c:pt idx="1525">
                  <c:v>40784</c:v>
                </c:pt>
                <c:pt idx="1526">
                  <c:v>40785</c:v>
                </c:pt>
                <c:pt idx="1527">
                  <c:v>40785</c:v>
                </c:pt>
                <c:pt idx="1528">
                  <c:v>40786</c:v>
                </c:pt>
                <c:pt idx="1529">
                  <c:v>40786</c:v>
                </c:pt>
                <c:pt idx="1530">
                  <c:v>40787</c:v>
                </c:pt>
                <c:pt idx="1531">
                  <c:v>40787</c:v>
                </c:pt>
                <c:pt idx="1532">
                  <c:v>40788</c:v>
                </c:pt>
                <c:pt idx="1533">
                  <c:v>40788</c:v>
                </c:pt>
                <c:pt idx="1534">
                  <c:v>40792</c:v>
                </c:pt>
                <c:pt idx="1535">
                  <c:v>40792</c:v>
                </c:pt>
                <c:pt idx="1536">
                  <c:v>40793</c:v>
                </c:pt>
                <c:pt idx="1537">
                  <c:v>40793</c:v>
                </c:pt>
                <c:pt idx="1538">
                  <c:v>40794</c:v>
                </c:pt>
                <c:pt idx="1539">
                  <c:v>40794</c:v>
                </c:pt>
                <c:pt idx="1540">
                  <c:v>40795</c:v>
                </c:pt>
                <c:pt idx="1541">
                  <c:v>40795</c:v>
                </c:pt>
                <c:pt idx="1542">
                  <c:v>40798</c:v>
                </c:pt>
                <c:pt idx="1543">
                  <c:v>40798</c:v>
                </c:pt>
                <c:pt idx="1544">
                  <c:v>40799</c:v>
                </c:pt>
                <c:pt idx="1545">
                  <c:v>40799</c:v>
                </c:pt>
                <c:pt idx="1546">
                  <c:v>40800</c:v>
                </c:pt>
                <c:pt idx="1547">
                  <c:v>40800</c:v>
                </c:pt>
                <c:pt idx="1548">
                  <c:v>40801</c:v>
                </c:pt>
                <c:pt idx="1549">
                  <c:v>40801</c:v>
                </c:pt>
                <c:pt idx="1550">
                  <c:v>40802</c:v>
                </c:pt>
                <c:pt idx="1551">
                  <c:v>40802</c:v>
                </c:pt>
                <c:pt idx="1552">
                  <c:v>40805</c:v>
                </c:pt>
                <c:pt idx="1553">
                  <c:v>40805</c:v>
                </c:pt>
                <c:pt idx="1554">
                  <c:v>40806</c:v>
                </c:pt>
                <c:pt idx="1555">
                  <c:v>40806</c:v>
                </c:pt>
                <c:pt idx="1556">
                  <c:v>40807</c:v>
                </c:pt>
                <c:pt idx="1557">
                  <c:v>40807</c:v>
                </c:pt>
                <c:pt idx="1558">
                  <c:v>40808</c:v>
                </c:pt>
                <c:pt idx="1559">
                  <c:v>40808</c:v>
                </c:pt>
                <c:pt idx="1560">
                  <c:v>40809</c:v>
                </c:pt>
                <c:pt idx="1561">
                  <c:v>40809</c:v>
                </c:pt>
                <c:pt idx="1562">
                  <c:v>40812</c:v>
                </c:pt>
                <c:pt idx="1563">
                  <c:v>40812</c:v>
                </c:pt>
                <c:pt idx="1564">
                  <c:v>40813</c:v>
                </c:pt>
                <c:pt idx="1565">
                  <c:v>40813</c:v>
                </c:pt>
                <c:pt idx="1566">
                  <c:v>40814</c:v>
                </c:pt>
                <c:pt idx="1567">
                  <c:v>40814</c:v>
                </c:pt>
                <c:pt idx="1568">
                  <c:v>40815</c:v>
                </c:pt>
                <c:pt idx="1569">
                  <c:v>40815</c:v>
                </c:pt>
                <c:pt idx="1570">
                  <c:v>40816</c:v>
                </c:pt>
                <c:pt idx="1571">
                  <c:v>40816</c:v>
                </c:pt>
                <c:pt idx="1572">
                  <c:v>40819</c:v>
                </c:pt>
                <c:pt idx="1573">
                  <c:v>40819</c:v>
                </c:pt>
                <c:pt idx="1574">
                  <c:v>40820</c:v>
                </c:pt>
                <c:pt idx="1575">
                  <c:v>40820</c:v>
                </c:pt>
                <c:pt idx="1576">
                  <c:v>40821</c:v>
                </c:pt>
                <c:pt idx="1577">
                  <c:v>40821</c:v>
                </c:pt>
                <c:pt idx="1578">
                  <c:v>40822</c:v>
                </c:pt>
                <c:pt idx="1579">
                  <c:v>40822</c:v>
                </c:pt>
                <c:pt idx="1580">
                  <c:v>40823</c:v>
                </c:pt>
                <c:pt idx="1581">
                  <c:v>40823</c:v>
                </c:pt>
                <c:pt idx="1582">
                  <c:v>40827</c:v>
                </c:pt>
                <c:pt idx="1583">
                  <c:v>40827</c:v>
                </c:pt>
                <c:pt idx="1584">
                  <c:v>40828</c:v>
                </c:pt>
                <c:pt idx="1585">
                  <c:v>40828</c:v>
                </c:pt>
                <c:pt idx="1586">
                  <c:v>40829</c:v>
                </c:pt>
                <c:pt idx="1587">
                  <c:v>40829</c:v>
                </c:pt>
                <c:pt idx="1588">
                  <c:v>40830</c:v>
                </c:pt>
                <c:pt idx="1589">
                  <c:v>40830</c:v>
                </c:pt>
                <c:pt idx="1590">
                  <c:v>40833</c:v>
                </c:pt>
                <c:pt idx="1591">
                  <c:v>40833</c:v>
                </c:pt>
                <c:pt idx="1592">
                  <c:v>40834</c:v>
                </c:pt>
                <c:pt idx="1593">
                  <c:v>40834</c:v>
                </c:pt>
                <c:pt idx="1594">
                  <c:v>40835</c:v>
                </c:pt>
                <c:pt idx="1595">
                  <c:v>40835</c:v>
                </c:pt>
                <c:pt idx="1596">
                  <c:v>40836</c:v>
                </c:pt>
                <c:pt idx="1597">
                  <c:v>40836</c:v>
                </c:pt>
                <c:pt idx="1598">
                  <c:v>40837</c:v>
                </c:pt>
                <c:pt idx="1599">
                  <c:v>40837</c:v>
                </c:pt>
                <c:pt idx="1600">
                  <c:v>40840</c:v>
                </c:pt>
                <c:pt idx="1601">
                  <c:v>40840</c:v>
                </c:pt>
                <c:pt idx="1602">
                  <c:v>40841</c:v>
                </c:pt>
                <c:pt idx="1603">
                  <c:v>40841</c:v>
                </c:pt>
                <c:pt idx="1604">
                  <c:v>40842</c:v>
                </c:pt>
                <c:pt idx="1605">
                  <c:v>40842</c:v>
                </c:pt>
                <c:pt idx="1606">
                  <c:v>40843</c:v>
                </c:pt>
                <c:pt idx="1607">
                  <c:v>40843</c:v>
                </c:pt>
                <c:pt idx="1608">
                  <c:v>40844</c:v>
                </c:pt>
                <c:pt idx="1609">
                  <c:v>40844</c:v>
                </c:pt>
                <c:pt idx="1610">
                  <c:v>40847</c:v>
                </c:pt>
                <c:pt idx="1611">
                  <c:v>40847</c:v>
                </c:pt>
                <c:pt idx="1612">
                  <c:v>40848</c:v>
                </c:pt>
                <c:pt idx="1613">
                  <c:v>40848</c:v>
                </c:pt>
                <c:pt idx="1614">
                  <c:v>40849</c:v>
                </c:pt>
                <c:pt idx="1615">
                  <c:v>40849</c:v>
                </c:pt>
                <c:pt idx="1616">
                  <c:v>40850</c:v>
                </c:pt>
                <c:pt idx="1617">
                  <c:v>40850</c:v>
                </c:pt>
                <c:pt idx="1618">
                  <c:v>40851</c:v>
                </c:pt>
                <c:pt idx="1619">
                  <c:v>40851</c:v>
                </c:pt>
                <c:pt idx="1620">
                  <c:v>40854</c:v>
                </c:pt>
                <c:pt idx="1621">
                  <c:v>40854</c:v>
                </c:pt>
                <c:pt idx="1622">
                  <c:v>40855</c:v>
                </c:pt>
                <c:pt idx="1623">
                  <c:v>40855</c:v>
                </c:pt>
                <c:pt idx="1624">
                  <c:v>40856</c:v>
                </c:pt>
                <c:pt idx="1625">
                  <c:v>40856</c:v>
                </c:pt>
                <c:pt idx="1626">
                  <c:v>40857</c:v>
                </c:pt>
                <c:pt idx="1627">
                  <c:v>40857</c:v>
                </c:pt>
                <c:pt idx="1628">
                  <c:v>40861</c:v>
                </c:pt>
                <c:pt idx="1629">
                  <c:v>40861</c:v>
                </c:pt>
                <c:pt idx="1630">
                  <c:v>40862</c:v>
                </c:pt>
                <c:pt idx="1631">
                  <c:v>40862</c:v>
                </c:pt>
                <c:pt idx="1632">
                  <c:v>40863</c:v>
                </c:pt>
                <c:pt idx="1633">
                  <c:v>40863</c:v>
                </c:pt>
                <c:pt idx="1634">
                  <c:v>40864</c:v>
                </c:pt>
                <c:pt idx="1635">
                  <c:v>40864</c:v>
                </c:pt>
                <c:pt idx="1636">
                  <c:v>40865</c:v>
                </c:pt>
                <c:pt idx="1637">
                  <c:v>40865</c:v>
                </c:pt>
                <c:pt idx="1638">
                  <c:v>40868</c:v>
                </c:pt>
                <c:pt idx="1639">
                  <c:v>40868</c:v>
                </c:pt>
                <c:pt idx="1640">
                  <c:v>40869</c:v>
                </c:pt>
                <c:pt idx="1641">
                  <c:v>40869</c:v>
                </c:pt>
                <c:pt idx="1642">
                  <c:v>40870</c:v>
                </c:pt>
                <c:pt idx="1643">
                  <c:v>40870</c:v>
                </c:pt>
                <c:pt idx="1644">
                  <c:v>40872</c:v>
                </c:pt>
                <c:pt idx="1645">
                  <c:v>40872</c:v>
                </c:pt>
                <c:pt idx="1646">
                  <c:v>40875</c:v>
                </c:pt>
                <c:pt idx="1647">
                  <c:v>40875</c:v>
                </c:pt>
                <c:pt idx="1648">
                  <c:v>40876</c:v>
                </c:pt>
                <c:pt idx="1649">
                  <c:v>40876</c:v>
                </c:pt>
                <c:pt idx="1650">
                  <c:v>40877</c:v>
                </c:pt>
                <c:pt idx="1651">
                  <c:v>40877</c:v>
                </c:pt>
                <c:pt idx="1652">
                  <c:v>40878</c:v>
                </c:pt>
                <c:pt idx="1653">
                  <c:v>40878</c:v>
                </c:pt>
                <c:pt idx="1654">
                  <c:v>40879</c:v>
                </c:pt>
                <c:pt idx="1655">
                  <c:v>40879</c:v>
                </c:pt>
                <c:pt idx="1656">
                  <c:v>40882</c:v>
                </c:pt>
                <c:pt idx="1657">
                  <c:v>40882</c:v>
                </c:pt>
                <c:pt idx="1658">
                  <c:v>40883</c:v>
                </c:pt>
                <c:pt idx="1659">
                  <c:v>40883</c:v>
                </c:pt>
                <c:pt idx="1660">
                  <c:v>40884</c:v>
                </c:pt>
                <c:pt idx="1661">
                  <c:v>40884</c:v>
                </c:pt>
                <c:pt idx="1662">
                  <c:v>40885</c:v>
                </c:pt>
                <c:pt idx="1663">
                  <c:v>40885</c:v>
                </c:pt>
                <c:pt idx="1664">
                  <c:v>40886</c:v>
                </c:pt>
                <c:pt idx="1665">
                  <c:v>40886</c:v>
                </c:pt>
                <c:pt idx="1666">
                  <c:v>40889</c:v>
                </c:pt>
                <c:pt idx="1667">
                  <c:v>40889</c:v>
                </c:pt>
                <c:pt idx="1668">
                  <c:v>40890</c:v>
                </c:pt>
                <c:pt idx="1669">
                  <c:v>40890</c:v>
                </c:pt>
                <c:pt idx="1670">
                  <c:v>40891</c:v>
                </c:pt>
                <c:pt idx="1671">
                  <c:v>40891</c:v>
                </c:pt>
                <c:pt idx="1672">
                  <c:v>40892</c:v>
                </c:pt>
                <c:pt idx="1673">
                  <c:v>40892</c:v>
                </c:pt>
                <c:pt idx="1674">
                  <c:v>40893</c:v>
                </c:pt>
                <c:pt idx="1675">
                  <c:v>40893</c:v>
                </c:pt>
                <c:pt idx="1676">
                  <c:v>40896</c:v>
                </c:pt>
                <c:pt idx="1677">
                  <c:v>40896</c:v>
                </c:pt>
                <c:pt idx="1678">
                  <c:v>40897</c:v>
                </c:pt>
                <c:pt idx="1679">
                  <c:v>40897</c:v>
                </c:pt>
                <c:pt idx="1680">
                  <c:v>40898</c:v>
                </c:pt>
                <c:pt idx="1681">
                  <c:v>40898</c:v>
                </c:pt>
                <c:pt idx="1682">
                  <c:v>40899</c:v>
                </c:pt>
                <c:pt idx="1683">
                  <c:v>40899</c:v>
                </c:pt>
                <c:pt idx="1684">
                  <c:v>40900</c:v>
                </c:pt>
                <c:pt idx="1685">
                  <c:v>40900</c:v>
                </c:pt>
                <c:pt idx="1686">
                  <c:v>40904</c:v>
                </c:pt>
                <c:pt idx="1687">
                  <c:v>40904</c:v>
                </c:pt>
                <c:pt idx="1688">
                  <c:v>40905</c:v>
                </c:pt>
                <c:pt idx="1689">
                  <c:v>40905</c:v>
                </c:pt>
                <c:pt idx="1690">
                  <c:v>40906</c:v>
                </c:pt>
                <c:pt idx="1691">
                  <c:v>40906</c:v>
                </c:pt>
                <c:pt idx="1692">
                  <c:v>40907</c:v>
                </c:pt>
                <c:pt idx="1693">
                  <c:v>40907</c:v>
                </c:pt>
                <c:pt idx="1694">
                  <c:v>40911</c:v>
                </c:pt>
                <c:pt idx="1695">
                  <c:v>40911</c:v>
                </c:pt>
                <c:pt idx="1696">
                  <c:v>40912</c:v>
                </c:pt>
                <c:pt idx="1697">
                  <c:v>40912</c:v>
                </c:pt>
                <c:pt idx="1698">
                  <c:v>40913</c:v>
                </c:pt>
                <c:pt idx="1699">
                  <c:v>40913</c:v>
                </c:pt>
                <c:pt idx="1700">
                  <c:v>40914</c:v>
                </c:pt>
                <c:pt idx="1701">
                  <c:v>40914</c:v>
                </c:pt>
                <c:pt idx="1702">
                  <c:v>40917</c:v>
                </c:pt>
                <c:pt idx="1703">
                  <c:v>40917</c:v>
                </c:pt>
                <c:pt idx="1704">
                  <c:v>40918</c:v>
                </c:pt>
                <c:pt idx="1705">
                  <c:v>40918</c:v>
                </c:pt>
                <c:pt idx="1706">
                  <c:v>40919</c:v>
                </c:pt>
                <c:pt idx="1707">
                  <c:v>40919</c:v>
                </c:pt>
                <c:pt idx="1708">
                  <c:v>40920</c:v>
                </c:pt>
                <c:pt idx="1709">
                  <c:v>40920</c:v>
                </c:pt>
                <c:pt idx="1710">
                  <c:v>40921</c:v>
                </c:pt>
                <c:pt idx="1711">
                  <c:v>40921</c:v>
                </c:pt>
                <c:pt idx="1712">
                  <c:v>40925</c:v>
                </c:pt>
                <c:pt idx="1713">
                  <c:v>40925</c:v>
                </c:pt>
                <c:pt idx="1714">
                  <c:v>40926</c:v>
                </c:pt>
                <c:pt idx="1715">
                  <c:v>40926</c:v>
                </c:pt>
                <c:pt idx="1716">
                  <c:v>40927</c:v>
                </c:pt>
                <c:pt idx="1717">
                  <c:v>40927</c:v>
                </c:pt>
                <c:pt idx="1718">
                  <c:v>40928</c:v>
                </c:pt>
                <c:pt idx="1719">
                  <c:v>40928</c:v>
                </c:pt>
                <c:pt idx="1720">
                  <c:v>40931</c:v>
                </c:pt>
                <c:pt idx="1721">
                  <c:v>40931</c:v>
                </c:pt>
                <c:pt idx="1722">
                  <c:v>40932</c:v>
                </c:pt>
                <c:pt idx="1723">
                  <c:v>40932</c:v>
                </c:pt>
                <c:pt idx="1724">
                  <c:v>40933</c:v>
                </c:pt>
                <c:pt idx="1725">
                  <c:v>40933</c:v>
                </c:pt>
                <c:pt idx="1726">
                  <c:v>40934</c:v>
                </c:pt>
                <c:pt idx="1727">
                  <c:v>40934</c:v>
                </c:pt>
                <c:pt idx="1728">
                  <c:v>40935</c:v>
                </c:pt>
                <c:pt idx="1729">
                  <c:v>40935</c:v>
                </c:pt>
                <c:pt idx="1730">
                  <c:v>40938</c:v>
                </c:pt>
                <c:pt idx="1731">
                  <c:v>40938</c:v>
                </c:pt>
                <c:pt idx="1732">
                  <c:v>40939</c:v>
                </c:pt>
                <c:pt idx="1733">
                  <c:v>40939</c:v>
                </c:pt>
                <c:pt idx="1734">
                  <c:v>40940</c:v>
                </c:pt>
                <c:pt idx="1735">
                  <c:v>40940</c:v>
                </c:pt>
                <c:pt idx="1736">
                  <c:v>40941</c:v>
                </c:pt>
                <c:pt idx="1737">
                  <c:v>40941</c:v>
                </c:pt>
                <c:pt idx="1738">
                  <c:v>40942</c:v>
                </c:pt>
                <c:pt idx="1739">
                  <c:v>40942</c:v>
                </c:pt>
                <c:pt idx="1740">
                  <c:v>40945</c:v>
                </c:pt>
                <c:pt idx="1741">
                  <c:v>40945</c:v>
                </c:pt>
                <c:pt idx="1742">
                  <c:v>40946</c:v>
                </c:pt>
                <c:pt idx="1743">
                  <c:v>40946</c:v>
                </c:pt>
                <c:pt idx="1744">
                  <c:v>40947</c:v>
                </c:pt>
                <c:pt idx="1745">
                  <c:v>40947</c:v>
                </c:pt>
                <c:pt idx="1746">
                  <c:v>40948</c:v>
                </c:pt>
                <c:pt idx="1747">
                  <c:v>40948</c:v>
                </c:pt>
                <c:pt idx="1748">
                  <c:v>40949</c:v>
                </c:pt>
                <c:pt idx="1749">
                  <c:v>40949</c:v>
                </c:pt>
                <c:pt idx="1750">
                  <c:v>40952</c:v>
                </c:pt>
                <c:pt idx="1751">
                  <c:v>40953</c:v>
                </c:pt>
                <c:pt idx="1752">
                  <c:v>40954</c:v>
                </c:pt>
                <c:pt idx="1753">
                  <c:v>40955</c:v>
                </c:pt>
                <c:pt idx="1754">
                  <c:v>40956</c:v>
                </c:pt>
                <c:pt idx="1755">
                  <c:v>40960</c:v>
                </c:pt>
                <c:pt idx="1756">
                  <c:v>40961</c:v>
                </c:pt>
                <c:pt idx="1757">
                  <c:v>40962</c:v>
                </c:pt>
                <c:pt idx="1758">
                  <c:v>40963</c:v>
                </c:pt>
                <c:pt idx="1759">
                  <c:v>40966</c:v>
                </c:pt>
                <c:pt idx="1760">
                  <c:v>40967</c:v>
                </c:pt>
                <c:pt idx="1761">
                  <c:v>40968</c:v>
                </c:pt>
                <c:pt idx="1762">
                  <c:v>40969</c:v>
                </c:pt>
                <c:pt idx="1763">
                  <c:v>40970</c:v>
                </c:pt>
                <c:pt idx="1764">
                  <c:v>40973</c:v>
                </c:pt>
                <c:pt idx="1765">
                  <c:v>40974</c:v>
                </c:pt>
                <c:pt idx="1766">
                  <c:v>40975</c:v>
                </c:pt>
                <c:pt idx="1767">
                  <c:v>40976</c:v>
                </c:pt>
                <c:pt idx="1768">
                  <c:v>40977</c:v>
                </c:pt>
                <c:pt idx="1769">
                  <c:v>40980</c:v>
                </c:pt>
                <c:pt idx="1770">
                  <c:v>40981</c:v>
                </c:pt>
                <c:pt idx="1771">
                  <c:v>40982</c:v>
                </c:pt>
                <c:pt idx="1772">
                  <c:v>40983</c:v>
                </c:pt>
                <c:pt idx="1773">
                  <c:v>40984</c:v>
                </c:pt>
                <c:pt idx="1774">
                  <c:v>40987</c:v>
                </c:pt>
                <c:pt idx="1775">
                  <c:v>40988</c:v>
                </c:pt>
                <c:pt idx="1776">
                  <c:v>40989</c:v>
                </c:pt>
                <c:pt idx="1777">
                  <c:v>40990</c:v>
                </c:pt>
                <c:pt idx="1778">
                  <c:v>40991</c:v>
                </c:pt>
                <c:pt idx="1779">
                  <c:v>40994</c:v>
                </c:pt>
                <c:pt idx="1780">
                  <c:v>40995</c:v>
                </c:pt>
                <c:pt idx="1781">
                  <c:v>40996</c:v>
                </c:pt>
                <c:pt idx="1782">
                  <c:v>40997</c:v>
                </c:pt>
                <c:pt idx="1783">
                  <c:v>40998</c:v>
                </c:pt>
                <c:pt idx="1784">
                  <c:v>41001</c:v>
                </c:pt>
                <c:pt idx="1785">
                  <c:v>41002</c:v>
                </c:pt>
                <c:pt idx="1786">
                  <c:v>41003</c:v>
                </c:pt>
                <c:pt idx="1787">
                  <c:v>41004</c:v>
                </c:pt>
                <c:pt idx="1788">
                  <c:v>41008</c:v>
                </c:pt>
                <c:pt idx="1789">
                  <c:v>41009</c:v>
                </c:pt>
                <c:pt idx="1790">
                  <c:v>41010</c:v>
                </c:pt>
                <c:pt idx="1791">
                  <c:v>41011</c:v>
                </c:pt>
                <c:pt idx="1792">
                  <c:v>41012</c:v>
                </c:pt>
                <c:pt idx="1793">
                  <c:v>41015</c:v>
                </c:pt>
                <c:pt idx="1794">
                  <c:v>41016</c:v>
                </c:pt>
                <c:pt idx="1795">
                  <c:v>41017</c:v>
                </c:pt>
                <c:pt idx="1796">
                  <c:v>41018</c:v>
                </c:pt>
                <c:pt idx="1797">
                  <c:v>41019</c:v>
                </c:pt>
                <c:pt idx="1798">
                  <c:v>41022</c:v>
                </c:pt>
                <c:pt idx="1799">
                  <c:v>41023</c:v>
                </c:pt>
                <c:pt idx="1800">
                  <c:v>41024</c:v>
                </c:pt>
                <c:pt idx="1801">
                  <c:v>41025</c:v>
                </c:pt>
                <c:pt idx="1802">
                  <c:v>41026</c:v>
                </c:pt>
                <c:pt idx="1803">
                  <c:v>41029</c:v>
                </c:pt>
                <c:pt idx="1804">
                  <c:v>41030</c:v>
                </c:pt>
                <c:pt idx="1805">
                  <c:v>41031</c:v>
                </c:pt>
                <c:pt idx="1806">
                  <c:v>41032</c:v>
                </c:pt>
                <c:pt idx="1807">
                  <c:v>41033</c:v>
                </c:pt>
                <c:pt idx="1808">
                  <c:v>41036</c:v>
                </c:pt>
                <c:pt idx="1809">
                  <c:v>41037</c:v>
                </c:pt>
                <c:pt idx="1810">
                  <c:v>41038</c:v>
                </c:pt>
                <c:pt idx="1811">
                  <c:v>41039</c:v>
                </c:pt>
                <c:pt idx="1812">
                  <c:v>41040</c:v>
                </c:pt>
                <c:pt idx="1813">
                  <c:v>41043</c:v>
                </c:pt>
                <c:pt idx="1814">
                  <c:v>41044</c:v>
                </c:pt>
                <c:pt idx="1815">
                  <c:v>41045</c:v>
                </c:pt>
                <c:pt idx="1816">
                  <c:v>41046</c:v>
                </c:pt>
                <c:pt idx="1817">
                  <c:v>41047</c:v>
                </c:pt>
                <c:pt idx="1818">
                  <c:v>41050</c:v>
                </c:pt>
                <c:pt idx="1819">
                  <c:v>41051</c:v>
                </c:pt>
                <c:pt idx="1820">
                  <c:v>41052</c:v>
                </c:pt>
                <c:pt idx="1821">
                  <c:v>41053</c:v>
                </c:pt>
                <c:pt idx="1822">
                  <c:v>41054</c:v>
                </c:pt>
                <c:pt idx="1823">
                  <c:v>41058</c:v>
                </c:pt>
                <c:pt idx="1824">
                  <c:v>41059</c:v>
                </c:pt>
                <c:pt idx="1825">
                  <c:v>41060</c:v>
                </c:pt>
                <c:pt idx="1826">
                  <c:v>41061</c:v>
                </c:pt>
                <c:pt idx="1827">
                  <c:v>41064</c:v>
                </c:pt>
                <c:pt idx="1828">
                  <c:v>41065</c:v>
                </c:pt>
                <c:pt idx="1829">
                  <c:v>41066</c:v>
                </c:pt>
                <c:pt idx="1830">
                  <c:v>41067</c:v>
                </c:pt>
                <c:pt idx="1831">
                  <c:v>41068</c:v>
                </c:pt>
                <c:pt idx="1832">
                  <c:v>41071</c:v>
                </c:pt>
                <c:pt idx="1833">
                  <c:v>41072</c:v>
                </c:pt>
                <c:pt idx="1834">
                  <c:v>41073</c:v>
                </c:pt>
                <c:pt idx="1835">
                  <c:v>41074</c:v>
                </c:pt>
                <c:pt idx="1836">
                  <c:v>41075</c:v>
                </c:pt>
                <c:pt idx="1837">
                  <c:v>41078</c:v>
                </c:pt>
                <c:pt idx="1838">
                  <c:v>41079</c:v>
                </c:pt>
                <c:pt idx="1839">
                  <c:v>41080</c:v>
                </c:pt>
                <c:pt idx="1840">
                  <c:v>41081</c:v>
                </c:pt>
                <c:pt idx="1841">
                  <c:v>41082</c:v>
                </c:pt>
                <c:pt idx="1842">
                  <c:v>41085</c:v>
                </c:pt>
                <c:pt idx="1843">
                  <c:v>41086</c:v>
                </c:pt>
                <c:pt idx="1844">
                  <c:v>41087</c:v>
                </c:pt>
                <c:pt idx="1845">
                  <c:v>41088</c:v>
                </c:pt>
                <c:pt idx="1846">
                  <c:v>41089</c:v>
                </c:pt>
                <c:pt idx="1847">
                  <c:v>41092</c:v>
                </c:pt>
                <c:pt idx="1848">
                  <c:v>41093</c:v>
                </c:pt>
                <c:pt idx="1849">
                  <c:v>41095</c:v>
                </c:pt>
                <c:pt idx="1850">
                  <c:v>41096</c:v>
                </c:pt>
                <c:pt idx="1851">
                  <c:v>41099</c:v>
                </c:pt>
                <c:pt idx="1852">
                  <c:v>41100</c:v>
                </c:pt>
                <c:pt idx="1853">
                  <c:v>41101</c:v>
                </c:pt>
                <c:pt idx="1854">
                  <c:v>41102</c:v>
                </c:pt>
                <c:pt idx="1855">
                  <c:v>41103</c:v>
                </c:pt>
                <c:pt idx="1856">
                  <c:v>41106</c:v>
                </c:pt>
                <c:pt idx="1857">
                  <c:v>41107</c:v>
                </c:pt>
                <c:pt idx="1858">
                  <c:v>41108</c:v>
                </c:pt>
                <c:pt idx="1859">
                  <c:v>41109</c:v>
                </c:pt>
                <c:pt idx="1860">
                  <c:v>41110</c:v>
                </c:pt>
                <c:pt idx="1861">
                  <c:v>41113</c:v>
                </c:pt>
                <c:pt idx="1862">
                  <c:v>41114</c:v>
                </c:pt>
                <c:pt idx="1863">
                  <c:v>41115</c:v>
                </c:pt>
                <c:pt idx="1864">
                  <c:v>41116</c:v>
                </c:pt>
                <c:pt idx="1865">
                  <c:v>41117</c:v>
                </c:pt>
                <c:pt idx="1866">
                  <c:v>41120</c:v>
                </c:pt>
                <c:pt idx="1867">
                  <c:v>41121</c:v>
                </c:pt>
                <c:pt idx="1868">
                  <c:v>41122</c:v>
                </c:pt>
                <c:pt idx="1869">
                  <c:v>41123</c:v>
                </c:pt>
                <c:pt idx="1870">
                  <c:v>41124</c:v>
                </c:pt>
                <c:pt idx="1871">
                  <c:v>41127</c:v>
                </c:pt>
                <c:pt idx="1872">
                  <c:v>41128</c:v>
                </c:pt>
                <c:pt idx="1873">
                  <c:v>41129</c:v>
                </c:pt>
                <c:pt idx="1874">
                  <c:v>41130</c:v>
                </c:pt>
                <c:pt idx="1875">
                  <c:v>41131</c:v>
                </c:pt>
                <c:pt idx="1876">
                  <c:v>41134</c:v>
                </c:pt>
                <c:pt idx="1877">
                  <c:v>41135</c:v>
                </c:pt>
                <c:pt idx="1878">
                  <c:v>41136</c:v>
                </c:pt>
                <c:pt idx="1879">
                  <c:v>41137</c:v>
                </c:pt>
                <c:pt idx="1880">
                  <c:v>41138</c:v>
                </c:pt>
                <c:pt idx="1881">
                  <c:v>41141</c:v>
                </c:pt>
                <c:pt idx="1882">
                  <c:v>41142</c:v>
                </c:pt>
                <c:pt idx="1883">
                  <c:v>41143</c:v>
                </c:pt>
                <c:pt idx="1884">
                  <c:v>41144</c:v>
                </c:pt>
                <c:pt idx="1885">
                  <c:v>41145</c:v>
                </c:pt>
                <c:pt idx="1886">
                  <c:v>41148</c:v>
                </c:pt>
                <c:pt idx="1887">
                  <c:v>41149</c:v>
                </c:pt>
                <c:pt idx="1888">
                  <c:v>41150</c:v>
                </c:pt>
                <c:pt idx="1889">
                  <c:v>41151</c:v>
                </c:pt>
                <c:pt idx="1890">
                  <c:v>41152</c:v>
                </c:pt>
                <c:pt idx="1891">
                  <c:v>41156</c:v>
                </c:pt>
                <c:pt idx="1892">
                  <c:v>41157</c:v>
                </c:pt>
                <c:pt idx="1893">
                  <c:v>41158</c:v>
                </c:pt>
                <c:pt idx="1894">
                  <c:v>41159</c:v>
                </c:pt>
                <c:pt idx="1895">
                  <c:v>41162</c:v>
                </c:pt>
                <c:pt idx="1896">
                  <c:v>41163</c:v>
                </c:pt>
                <c:pt idx="1897">
                  <c:v>41164</c:v>
                </c:pt>
                <c:pt idx="1898">
                  <c:v>41165</c:v>
                </c:pt>
                <c:pt idx="1899">
                  <c:v>41166</c:v>
                </c:pt>
                <c:pt idx="1900">
                  <c:v>41169</c:v>
                </c:pt>
                <c:pt idx="1901">
                  <c:v>41170</c:v>
                </c:pt>
                <c:pt idx="1902">
                  <c:v>41171</c:v>
                </c:pt>
                <c:pt idx="1903">
                  <c:v>41172</c:v>
                </c:pt>
                <c:pt idx="1904">
                  <c:v>41173</c:v>
                </c:pt>
                <c:pt idx="1905">
                  <c:v>41176</c:v>
                </c:pt>
                <c:pt idx="1906">
                  <c:v>41177</c:v>
                </c:pt>
                <c:pt idx="1907">
                  <c:v>41178</c:v>
                </c:pt>
                <c:pt idx="1908">
                  <c:v>41179</c:v>
                </c:pt>
                <c:pt idx="1909">
                  <c:v>41180</c:v>
                </c:pt>
                <c:pt idx="1910">
                  <c:v>41183</c:v>
                </c:pt>
                <c:pt idx="1911">
                  <c:v>41184</c:v>
                </c:pt>
                <c:pt idx="1912">
                  <c:v>41185</c:v>
                </c:pt>
                <c:pt idx="1913">
                  <c:v>41186</c:v>
                </c:pt>
                <c:pt idx="1914">
                  <c:v>41187</c:v>
                </c:pt>
                <c:pt idx="1915">
                  <c:v>41191</c:v>
                </c:pt>
                <c:pt idx="1916">
                  <c:v>41192</c:v>
                </c:pt>
                <c:pt idx="1917">
                  <c:v>41193</c:v>
                </c:pt>
                <c:pt idx="1918">
                  <c:v>41194</c:v>
                </c:pt>
                <c:pt idx="1919">
                  <c:v>41197</c:v>
                </c:pt>
                <c:pt idx="1920">
                  <c:v>41198</c:v>
                </c:pt>
                <c:pt idx="1921">
                  <c:v>41199</c:v>
                </c:pt>
                <c:pt idx="1922">
                  <c:v>41200</c:v>
                </c:pt>
                <c:pt idx="1923">
                  <c:v>41201</c:v>
                </c:pt>
                <c:pt idx="1924">
                  <c:v>41204</c:v>
                </c:pt>
                <c:pt idx="1925">
                  <c:v>41205</c:v>
                </c:pt>
                <c:pt idx="1926">
                  <c:v>41206</c:v>
                </c:pt>
                <c:pt idx="1927">
                  <c:v>41207</c:v>
                </c:pt>
                <c:pt idx="1928">
                  <c:v>41208</c:v>
                </c:pt>
                <c:pt idx="1929">
                  <c:v>41211</c:v>
                </c:pt>
                <c:pt idx="1930">
                  <c:v>41213</c:v>
                </c:pt>
                <c:pt idx="1931">
                  <c:v>41214</c:v>
                </c:pt>
                <c:pt idx="1932">
                  <c:v>41215</c:v>
                </c:pt>
                <c:pt idx="1933">
                  <c:v>41218</c:v>
                </c:pt>
                <c:pt idx="1934">
                  <c:v>41219</c:v>
                </c:pt>
                <c:pt idx="1935">
                  <c:v>41220</c:v>
                </c:pt>
                <c:pt idx="1936">
                  <c:v>41221</c:v>
                </c:pt>
                <c:pt idx="1937">
                  <c:v>41222</c:v>
                </c:pt>
                <c:pt idx="1938">
                  <c:v>41226</c:v>
                </c:pt>
                <c:pt idx="1939">
                  <c:v>41227</c:v>
                </c:pt>
                <c:pt idx="1940">
                  <c:v>41228</c:v>
                </c:pt>
                <c:pt idx="1941">
                  <c:v>41229</c:v>
                </c:pt>
                <c:pt idx="1942">
                  <c:v>41232</c:v>
                </c:pt>
                <c:pt idx="1943">
                  <c:v>41233</c:v>
                </c:pt>
                <c:pt idx="1944">
                  <c:v>41234</c:v>
                </c:pt>
                <c:pt idx="1945">
                  <c:v>41236</c:v>
                </c:pt>
                <c:pt idx="1946">
                  <c:v>41239</c:v>
                </c:pt>
                <c:pt idx="1947">
                  <c:v>41240</c:v>
                </c:pt>
                <c:pt idx="1948">
                  <c:v>41241</c:v>
                </c:pt>
                <c:pt idx="1949">
                  <c:v>41242</c:v>
                </c:pt>
                <c:pt idx="1950">
                  <c:v>41243</c:v>
                </c:pt>
                <c:pt idx="1951">
                  <c:v>41246</c:v>
                </c:pt>
                <c:pt idx="1952">
                  <c:v>41247</c:v>
                </c:pt>
                <c:pt idx="1953">
                  <c:v>41248</c:v>
                </c:pt>
                <c:pt idx="1954">
                  <c:v>41249</c:v>
                </c:pt>
                <c:pt idx="1955">
                  <c:v>41250</c:v>
                </c:pt>
                <c:pt idx="1956">
                  <c:v>41253</c:v>
                </c:pt>
                <c:pt idx="1957">
                  <c:v>41254</c:v>
                </c:pt>
                <c:pt idx="1958">
                  <c:v>41255</c:v>
                </c:pt>
                <c:pt idx="1959">
                  <c:v>41256</c:v>
                </c:pt>
                <c:pt idx="1960">
                  <c:v>41257</c:v>
                </c:pt>
                <c:pt idx="1961">
                  <c:v>41260</c:v>
                </c:pt>
                <c:pt idx="1962">
                  <c:v>41261</c:v>
                </c:pt>
                <c:pt idx="1963">
                  <c:v>41262</c:v>
                </c:pt>
                <c:pt idx="1964">
                  <c:v>41263</c:v>
                </c:pt>
                <c:pt idx="1965">
                  <c:v>41264</c:v>
                </c:pt>
                <c:pt idx="1966">
                  <c:v>41267</c:v>
                </c:pt>
                <c:pt idx="1967">
                  <c:v>41269</c:v>
                </c:pt>
                <c:pt idx="1968">
                  <c:v>41270</c:v>
                </c:pt>
                <c:pt idx="1969">
                  <c:v>41271</c:v>
                </c:pt>
                <c:pt idx="1970">
                  <c:v>41274</c:v>
                </c:pt>
                <c:pt idx="1971">
                  <c:v>41276</c:v>
                </c:pt>
                <c:pt idx="1972">
                  <c:v>41277</c:v>
                </c:pt>
                <c:pt idx="1973">
                  <c:v>41278</c:v>
                </c:pt>
                <c:pt idx="1974">
                  <c:v>41281</c:v>
                </c:pt>
                <c:pt idx="1975">
                  <c:v>41282</c:v>
                </c:pt>
                <c:pt idx="1976">
                  <c:v>41283</c:v>
                </c:pt>
                <c:pt idx="1977">
                  <c:v>41284</c:v>
                </c:pt>
                <c:pt idx="1978">
                  <c:v>41285</c:v>
                </c:pt>
                <c:pt idx="1979">
                  <c:v>41288</c:v>
                </c:pt>
                <c:pt idx="1980">
                  <c:v>41289</c:v>
                </c:pt>
                <c:pt idx="1981">
                  <c:v>41290</c:v>
                </c:pt>
                <c:pt idx="1982">
                  <c:v>41291</c:v>
                </c:pt>
                <c:pt idx="1983">
                  <c:v>41292</c:v>
                </c:pt>
                <c:pt idx="1984">
                  <c:v>41296</c:v>
                </c:pt>
                <c:pt idx="1985">
                  <c:v>41297</c:v>
                </c:pt>
                <c:pt idx="1986">
                  <c:v>41298</c:v>
                </c:pt>
                <c:pt idx="1987">
                  <c:v>41299</c:v>
                </c:pt>
                <c:pt idx="1988">
                  <c:v>41302</c:v>
                </c:pt>
                <c:pt idx="1989">
                  <c:v>41303</c:v>
                </c:pt>
                <c:pt idx="1990">
                  <c:v>41304</c:v>
                </c:pt>
                <c:pt idx="1991">
                  <c:v>41305</c:v>
                </c:pt>
                <c:pt idx="1992">
                  <c:v>41306</c:v>
                </c:pt>
                <c:pt idx="1993">
                  <c:v>41309</c:v>
                </c:pt>
                <c:pt idx="1994">
                  <c:v>41310</c:v>
                </c:pt>
                <c:pt idx="1995">
                  <c:v>41311</c:v>
                </c:pt>
                <c:pt idx="1996">
                  <c:v>41312</c:v>
                </c:pt>
                <c:pt idx="1997">
                  <c:v>41313</c:v>
                </c:pt>
                <c:pt idx="1998">
                  <c:v>41316</c:v>
                </c:pt>
                <c:pt idx="1999">
                  <c:v>41317</c:v>
                </c:pt>
                <c:pt idx="2000">
                  <c:v>41318</c:v>
                </c:pt>
                <c:pt idx="2001">
                  <c:v>41319</c:v>
                </c:pt>
                <c:pt idx="2002">
                  <c:v>41320</c:v>
                </c:pt>
                <c:pt idx="2003">
                  <c:v>41324</c:v>
                </c:pt>
                <c:pt idx="2004">
                  <c:v>41325</c:v>
                </c:pt>
                <c:pt idx="2005">
                  <c:v>41326</c:v>
                </c:pt>
                <c:pt idx="2006">
                  <c:v>41327</c:v>
                </c:pt>
                <c:pt idx="2007">
                  <c:v>41330</c:v>
                </c:pt>
                <c:pt idx="2008">
                  <c:v>41331</c:v>
                </c:pt>
                <c:pt idx="2009">
                  <c:v>41332</c:v>
                </c:pt>
                <c:pt idx="2010">
                  <c:v>41333</c:v>
                </c:pt>
                <c:pt idx="2011">
                  <c:v>41334</c:v>
                </c:pt>
                <c:pt idx="2012">
                  <c:v>41337</c:v>
                </c:pt>
                <c:pt idx="2013">
                  <c:v>41338</c:v>
                </c:pt>
                <c:pt idx="2014">
                  <c:v>41339</c:v>
                </c:pt>
                <c:pt idx="2015">
                  <c:v>41340</c:v>
                </c:pt>
                <c:pt idx="2016">
                  <c:v>41341</c:v>
                </c:pt>
                <c:pt idx="2017">
                  <c:v>41344</c:v>
                </c:pt>
                <c:pt idx="2018">
                  <c:v>41345</c:v>
                </c:pt>
                <c:pt idx="2019">
                  <c:v>41346</c:v>
                </c:pt>
                <c:pt idx="2020">
                  <c:v>41347</c:v>
                </c:pt>
                <c:pt idx="2021">
                  <c:v>41348</c:v>
                </c:pt>
                <c:pt idx="2022">
                  <c:v>41351</c:v>
                </c:pt>
                <c:pt idx="2023">
                  <c:v>41352</c:v>
                </c:pt>
                <c:pt idx="2024">
                  <c:v>41353</c:v>
                </c:pt>
                <c:pt idx="2025">
                  <c:v>41354</c:v>
                </c:pt>
                <c:pt idx="2026">
                  <c:v>41355</c:v>
                </c:pt>
                <c:pt idx="2027">
                  <c:v>41358</c:v>
                </c:pt>
                <c:pt idx="2028">
                  <c:v>41359</c:v>
                </c:pt>
                <c:pt idx="2029">
                  <c:v>41360</c:v>
                </c:pt>
                <c:pt idx="2030">
                  <c:v>41361</c:v>
                </c:pt>
                <c:pt idx="2031">
                  <c:v>41365</c:v>
                </c:pt>
                <c:pt idx="2032">
                  <c:v>41366</c:v>
                </c:pt>
                <c:pt idx="2033">
                  <c:v>41367</c:v>
                </c:pt>
                <c:pt idx="2034">
                  <c:v>41368</c:v>
                </c:pt>
                <c:pt idx="2035">
                  <c:v>41369</c:v>
                </c:pt>
                <c:pt idx="2036">
                  <c:v>41372</c:v>
                </c:pt>
                <c:pt idx="2037">
                  <c:v>41373</c:v>
                </c:pt>
                <c:pt idx="2038">
                  <c:v>41374</c:v>
                </c:pt>
                <c:pt idx="2039">
                  <c:v>41375</c:v>
                </c:pt>
                <c:pt idx="2040">
                  <c:v>41376</c:v>
                </c:pt>
                <c:pt idx="2041">
                  <c:v>41379</c:v>
                </c:pt>
                <c:pt idx="2042">
                  <c:v>41380</c:v>
                </c:pt>
                <c:pt idx="2043">
                  <c:v>41381</c:v>
                </c:pt>
                <c:pt idx="2044">
                  <c:v>41382</c:v>
                </c:pt>
                <c:pt idx="2045">
                  <c:v>41383</c:v>
                </c:pt>
                <c:pt idx="2046">
                  <c:v>41386</c:v>
                </c:pt>
                <c:pt idx="2047">
                  <c:v>41387</c:v>
                </c:pt>
                <c:pt idx="2048">
                  <c:v>41388</c:v>
                </c:pt>
                <c:pt idx="2049">
                  <c:v>41389</c:v>
                </c:pt>
                <c:pt idx="2050">
                  <c:v>41390</c:v>
                </c:pt>
                <c:pt idx="2051">
                  <c:v>41393</c:v>
                </c:pt>
                <c:pt idx="2052">
                  <c:v>41394</c:v>
                </c:pt>
                <c:pt idx="2053">
                  <c:v>41395</c:v>
                </c:pt>
                <c:pt idx="2054">
                  <c:v>41396</c:v>
                </c:pt>
                <c:pt idx="2055">
                  <c:v>41397</c:v>
                </c:pt>
                <c:pt idx="2056">
                  <c:v>41400</c:v>
                </c:pt>
                <c:pt idx="2057">
                  <c:v>41401</c:v>
                </c:pt>
                <c:pt idx="2058">
                  <c:v>41402</c:v>
                </c:pt>
                <c:pt idx="2059">
                  <c:v>41403</c:v>
                </c:pt>
                <c:pt idx="2060">
                  <c:v>41404</c:v>
                </c:pt>
                <c:pt idx="2061">
                  <c:v>41407</c:v>
                </c:pt>
                <c:pt idx="2062">
                  <c:v>41408</c:v>
                </c:pt>
                <c:pt idx="2063">
                  <c:v>41409</c:v>
                </c:pt>
                <c:pt idx="2064">
                  <c:v>41410</c:v>
                </c:pt>
                <c:pt idx="2065">
                  <c:v>41411</c:v>
                </c:pt>
                <c:pt idx="2066">
                  <c:v>41414</c:v>
                </c:pt>
                <c:pt idx="2067">
                  <c:v>41415</c:v>
                </c:pt>
                <c:pt idx="2068">
                  <c:v>41416</c:v>
                </c:pt>
                <c:pt idx="2069">
                  <c:v>41417</c:v>
                </c:pt>
                <c:pt idx="2070">
                  <c:v>41418</c:v>
                </c:pt>
                <c:pt idx="2071">
                  <c:v>41422</c:v>
                </c:pt>
                <c:pt idx="2072">
                  <c:v>41423</c:v>
                </c:pt>
                <c:pt idx="2073">
                  <c:v>41424</c:v>
                </c:pt>
                <c:pt idx="2074">
                  <c:v>41425</c:v>
                </c:pt>
                <c:pt idx="2075">
                  <c:v>41428</c:v>
                </c:pt>
                <c:pt idx="2076">
                  <c:v>41429</c:v>
                </c:pt>
                <c:pt idx="2077">
                  <c:v>41430</c:v>
                </c:pt>
                <c:pt idx="2078">
                  <c:v>41431</c:v>
                </c:pt>
                <c:pt idx="2079">
                  <c:v>41432</c:v>
                </c:pt>
                <c:pt idx="2080">
                  <c:v>41435</c:v>
                </c:pt>
                <c:pt idx="2081">
                  <c:v>41436</c:v>
                </c:pt>
                <c:pt idx="2082">
                  <c:v>41437</c:v>
                </c:pt>
                <c:pt idx="2083">
                  <c:v>41438</c:v>
                </c:pt>
                <c:pt idx="2084">
                  <c:v>41439</c:v>
                </c:pt>
                <c:pt idx="2085">
                  <c:v>41442</c:v>
                </c:pt>
                <c:pt idx="2086">
                  <c:v>41443</c:v>
                </c:pt>
                <c:pt idx="2087">
                  <c:v>41444</c:v>
                </c:pt>
                <c:pt idx="2088">
                  <c:v>41445</c:v>
                </c:pt>
                <c:pt idx="2089">
                  <c:v>41446</c:v>
                </c:pt>
                <c:pt idx="2090">
                  <c:v>41449</c:v>
                </c:pt>
                <c:pt idx="2091">
                  <c:v>41450</c:v>
                </c:pt>
                <c:pt idx="2092">
                  <c:v>41451</c:v>
                </c:pt>
                <c:pt idx="2093">
                  <c:v>41452</c:v>
                </c:pt>
                <c:pt idx="2094">
                  <c:v>41453</c:v>
                </c:pt>
                <c:pt idx="2095">
                  <c:v>41456</c:v>
                </c:pt>
                <c:pt idx="2096">
                  <c:v>41457</c:v>
                </c:pt>
                <c:pt idx="2097">
                  <c:v>41458</c:v>
                </c:pt>
                <c:pt idx="2098">
                  <c:v>41460</c:v>
                </c:pt>
                <c:pt idx="2099">
                  <c:v>41463</c:v>
                </c:pt>
                <c:pt idx="2100">
                  <c:v>41464</c:v>
                </c:pt>
                <c:pt idx="2101">
                  <c:v>41465</c:v>
                </c:pt>
                <c:pt idx="2102">
                  <c:v>41466</c:v>
                </c:pt>
                <c:pt idx="2103">
                  <c:v>41467</c:v>
                </c:pt>
                <c:pt idx="2104">
                  <c:v>41470</c:v>
                </c:pt>
                <c:pt idx="2105">
                  <c:v>41471</c:v>
                </c:pt>
                <c:pt idx="2106">
                  <c:v>41472</c:v>
                </c:pt>
                <c:pt idx="2107">
                  <c:v>41473</c:v>
                </c:pt>
                <c:pt idx="2108">
                  <c:v>41474</c:v>
                </c:pt>
                <c:pt idx="2109">
                  <c:v>41477</c:v>
                </c:pt>
                <c:pt idx="2110">
                  <c:v>41478</c:v>
                </c:pt>
                <c:pt idx="2111">
                  <c:v>41479</c:v>
                </c:pt>
                <c:pt idx="2112">
                  <c:v>41480</c:v>
                </c:pt>
                <c:pt idx="2113">
                  <c:v>41481</c:v>
                </c:pt>
                <c:pt idx="2114">
                  <c:v>41484</c:v>
                </c:pt>
                <c:pt idx="2115">
                  <c:v>41485</c:v>
                </c:pt>
                <c:pt idx="2116">
                  <c:v>41486</c:v>
                </c:pt>
                <c:pt idx="2117">
                  <c:v>41487</c:v>
                </c:pt>
                <c:pt idx="2118">
                  <c:v>41488</c:v>
                </c:pt>
                <c:pt idx="2119">
                  <c:v>41491</c:v>
                </c:pt>
                <c:pt idx="2120">
                  <c:v>41492</c:v>
                </c:pt>
                <c:pt idx="2121">
                  <c:v>41493</c:v>
                </c:pt>
                <c:pt idx="2122">
                  <c:v>41494</c:v>
                </c:pt>
                <c:pt idx="2123">
                  <c:v>41495</c:v>
                </c:pt>
                <c:pt idx="2124">
                  <c:v>41498</c:v>
                </c:pt>
                <c:pt idx="2125">
                  <c:v>41499</c:v>
                </c:pt>
                <c:pt idx="2126">
                  <c:v>41500</c:v>
                </c:pt>
                <c:pt idx="2127">
                  <c:v>41501</c:v>
                </c:pt>
                <c:pt idx="2128">
                  <c:v>41502</c:v>
                </c:pt>
                <c:pt idx="2129">
                  <c:v>41505</c:v>
                </c:pt>
                <c:pt idx="2130">
                  <c:v>41506</c:v>
                </c:pt>
                <c:pt idx="2131">
                  <c:v>41507</c:v>
                </c:pt>
                <c:pt idx="2132">
                  <c:v>41508</c:v>
                </c:pt>
                <c:pt idx="2133">
                  <c:v>41509</c:v>
                </c:pt>
                <c:pt idx="2134">
                  <c:v>41512</c:v>
                </c:pt>
                <c:pt idx="2135">
                  <c:v>41513</c:v>
                </c:pt>
                <c:pt idx="2136">
                  <c:v>41514</c:v>
                </c:pt>
                <c:pt idx="2137">
                  <c:v>41515</c:v>
                </c:pt>
                <c:pt idx="2138">
                  <c:v>41516</c:v>
                </c:pt>
                <c:pt idx="2139">
                  <c:v>41520</c:v>
                </c:pt>
                <c:pt idx="2140">
                  <c:v>41521</c:v>
                </c:pt>
                <c:pt idx="2141">
                  <c:v>41522</c:v>
                </c:pt>
                <c:pt idx="2142">
                  <c:v>41523</c:v>
                </c:pt>
                <c:pt idx="2143">
                  <c:v>41526</c:v>
                </c:pt>
                <c:pt idx="2144">
                  <c:v>41527</c:v>
                </c:pt>
                <c:pt idx="2145">
                  <c:v>41528</c:v>
                </c:pt>
                <c:pt idx="2146">
                  <c:v>41529</c:v>
                </c:pt>
                <c:pt idx="2147">
                  <c:v>41530</c:v>
                </c:pt>
                <c:pt idx="2148">
                  <c:v>41533</c:v>
                </c:pt>
                <c:pt idx="2149">
                  <c:v>41534</c:v>
                </c:pt>
                <c:pt idx="2150">
                  <c:v>41535</c:v>
                </c:pt>
                <c:pt idx="2151">
                  <c:v>41536</c:v>
                </c:pt>
                <c:pt idx="2152">
                  <c:v>41537</c:v>
                </c:pt>
                <c:pt idx="2153">
                  <c:v>41540</c:v>
                </c:pt>
                <c:pt idx="2154">
                  <c:v>41541</c:v>
                </c:pt>
                <c:pt idx="2155">
                  <c:v>41542</c:v>
                </c:pt>
                <c:pt idx="2156">
                  <c:v>41543</c:v>
                </c:pt>
                <c:pt idx="2157">
                  <c:v>41544</c:v>
                </c:pt>
                <c:pt idx="2158">
                  <c:v>41547</c:v>
                </c:pt>
                <c:pt idx="2159">
                  <c:v>41548</c:v>
                </c:pt>
                <c:pt idx="2160">
                  <c:v>41549</c:v>
                </c:pt>
                <c:pt idx="2161">
                  <c:v>41550</c:v>
                </c:pt>
                <c:pt idx="2162">
                  <c:v>41551</c:v>
                </c:pt>
                <c:pt idx="2163">
                  <c:v>41554</c:v>
                </c:pt>
                <c:pt idx="2164">
                  <c:v>41555</c:v>
                </c:pt>
                <c:pt idx="2165">
                  <c:v>41556</c:v>
                </c:pt>
                <c:pt idx="2166">
                  <c:v>41557</c:v>
                </c:pt>
                <c:pt idx="2167">
                  <c:v>41558</c:v>
                </c:pt>
                <c:pt idx="2168">
                  <c:v>41562</c:v>
                </c:pt>
                <c:pt idx="2169">
                  <c:v>41563</c:v>
                </c:pt>
                <c:pt idx="2170">
                  <c:v>41564</c:v>
                </c:pt>
                <c:pt idx="2171">
                  <c:v>41565</c:v>
                </c:pt>
                <c:pt idx="2172">
                  <c:v>41568</c:v>
                </c:pt>
                <c:pt idx="2173">
                  <c:v>41569</c:v>
                </c:pt>
                <c:pt idx="2174">
                  <c:v>41570</c:v>
                </c:pt>
                <c:pt idx="2175">
                  <c:v>41571</c:v>
                </c:pt>
                <c:pt idx="2176">
                  <c:v>41572</c:v>
                </c:pt>
                <c:pt idx="2177">
                  <c:v>41575</c:v>
                </c:pt>
                <c:pt idx="2178">
                  <c:v>41576</c:v>
                </c:pt>
                <c:pt idx="2179">
                  <c:v>41577</c:v>
                </c:pt>
                <c:pt idx="2180">
                  <c:v>41578</c:v>
                </c:pt>
                <c:pt idx="2181">
                  <c:v>41579</c:v>
                </c:pt>
                <c:pt idx="2182">
                  <c:v>41582</c:v>
                </c:pt>
                <c:pt idx="2183">
                  <c:v>41583</c:v>
                </c:pt>
                <c:pt idx="2184">
                  <c:v>41584</c:v>
                </c:pt>
                <c:pt idx="2185">
                  <c:v>41585</c:v>
                </c:pt>
                <c:pt idx="2186">
                  <c:v>41586</c:v>
                </c:pt>
                <c:pt idx="2187">
                  <c:v>41590</c:v>
                </c:pt>
                <c:pt idx="2188">
                  <c:v>41591</c:v>
                </c:pt>
                <c:pt idx="2189">
                  <c:v>41592</c:v>
                </c:pt>
                <c:pt idx="2190">
                  <c:v>41593</c:v>
                </c:pt>
                <c:pt idx="2191">
                  <c:v>41596</c:v>
                </c:pt>
                <c:pt idx="2192">
                  <c:v>41597</c:v>
                </c:pt>
                <c:pt idx="2193">
                  <c:v>41598</c:v>
                </c:pt>
                <c:pt idx="2194">
                  <c:v>41599</c:v>
                </c:pt>
                <c:pt idx="2195">
                  <c:v>41600</c:v>
                </c:pt>
                <c:pt idx="2196">
                  <c:v>41603</c:v>
                </c:pt>
                <c:pt idx="2197">
                  <c:v>41604</c:v>
                </c:pt>
                <c:pt idx="2198">
                  <c:v>41605</c:v>
                </c:pt>
                <c:pt idx="2199">
                  <c:v>41607</c:v>
                </c:pt>
                <c:pt idx="2200">
                  <c:v>41610</c:v>
                </c:pt>
                <c:pt idx="2201">
                  <c:v>41611</c:v>
                </c:pt>
                <c:pt idx="2202">
                  <c:v>41612</c:v>
                </c:pt>
                <c:pt idx="2203">
                  <c:v>41613</c:v>
                </c:pt>
                <c:pt idx="2204">
                  <c:v>41614</c:v>
                </c:pt>
                <c:pt idx="2205">
                  <c:v>41617</c:v>
                </c:pt>
                <c:pt idx="2206">
                  <c:v>41618</c:v>
                </c:pt>
                <c:pt idx="2207">
                  <c:v>41619</c:v>
                </c:pt>
                <c:pt idx="2208">
                  <c:v>41620</c:v>
                </c:pt>
                <c:pt idx="2209">
                  <c:v>41621</c:v>
                </c:pt>
                <c:pt idx="2210">
                  <c:v>41624</c:v>
                </c:pt>
                <c:pt idx="2211">
                  <c:v>41625</c:v>
                </c:pt>
                <c:pt idx="2212">
                  <c:v>41626</c:v>
                </c:pt>
                <c:pt idx="2213">
                  <c:v>41627</c:v>
                </c:pt>
                <c:pt idx="2214">
                  <c:v>41628</c:v>
                </c:pt>
                <c:pt idx="2215">
                  <c:v>41631</c:v>
                </c:pt>
                <c:pt idx="2216">
                  <c:v>41632</c:v>
                </c:pt>
                <c:pt idx="2217">
                  <c:v>41634</c:v>
                </c:pt>
                <c:pt idx="2218">
                  <c:v>41635</c:v>
                </c:pt>
                <c:pt idx="2219">
                  <c:v>41638</c:v>
                </c:pt>
                <c:pt idx="2220">
                  <c:v>41639</c:v>
                </c:pt>
                <c:pt idx="2221">
                  <c:v>41641</c:v>
                </c:pt>
                <c:pt idx="2222">
                  <c:v>41642</c:v>
                </c:pt>
                <c:pt idx="2223">
                  <c:v>41645</c:v>
                </c:pt>
                <c:pt idx="2224">
                  <c:v>41646</c:v>
                </c:pt>
                <c:pt idx="2225">
                  <c:v>41647</c:v>
                </c:pt>
                <c:pt idx="2226">
                  <c:v>41648</c:v>
                </c:pt>
                <c:pt idx="2227">
                  <c:v>41649</c:v>
                </c:pt>
                <c:pt idx="2228">
                  <c:v>41652</c:v>
                </c:pt>
                <c:pt idx="2229">
                  <c:v>41653</c:v>
                </c:pt>
                <c:pt idx="2230">
                  <c:v>41654</c:v>
                </c:pt>
                <c:pt idx="2231">
                  <c:v>41655</c:v>
                </c:pt>
                <c:pt idx="2232">
                  <c:v>41656</c:v>
                </c:pt>
                <c:pt idx="2233">
                  <c:v>41660</c:v>
                </c:pt>
                <c:pt idx="2234">
                  <c:v>41661</c:v>
                </c:pt>
                <c:pt idx="2235">
                  <c:v>41662</c:v>
                </c:pt>
                <c:pt idx="2236">
                  <c:v>41663</c:v>
                </c:pt>
                <c:pt idx="2237">
                  <c:v>41666</c:v>
                </c:pt>
                <c:pt idx="2238">
                  <c:v>41667</c:v>
                </c:pt>
                <c:pt idx="2239">
                  <c:v>41668</c:v>
                </c:pt>
                <c:pt idx="2240">
                  <c:v>41669</c:v>
                </c:pt>
                <c:pt idx="2241">
                  <c:v>41670</c:v>
                </c:pt>
                <c:pt idx="2242">
                  <c:v>41673</c:v>
                </c:pt>
                <c:pt idx="2243">
                  <c:v>41674</c:v>
                </c:pt>
                <c:pt idx="2244">
                  <c:v>41675</c:v>
                </c:pt>
                <c:pt idx="2245">
                  <c:v>41676</c:v>
                </c:pt>
                <c:pt idx="2246">
                  <c:v>41677</c:v>
                </c:pt>
                <c:pt idx="2247">
                  <c:v>41680</c:v>
                </c:pt>
                <c:pt idx="2248">
                  <c:v>41681</c:v>
                </c:pt>
                <c:pt idx="2249">
                  <c:v>41682</c:v>
                </c:pt>
                <c:pt idx="2250">
                  <c:v>41683</c:v>
                </c:pt>
                <c:pt idx="2251">
                  <c:v>41684</c:v>
                </c:pt>
                <c:pt idx="2252">
                  <c:v>41688</c:v>
                </c:pt>
                <c:pt idx="2253">
                  <c:v>41689</c:v>
                </c:pt>
                <c:pt idx="2254">
                  <c:v>41690</c:v>
                </c:pt>
                <c:pt idx="2255">
                  <c:v>41691</c:v>
                </c:pt>
                <c:pt idx="2256">
                  <c:v>41694</c:v>
                </c:pt>
                <c:pt idx="2257">
                  <c:v>41695</c:v>
                </c:pt>
                <c:pt idx="2258">
                  <c:v>41696</c:v>
                </c:pt>
                <c:pt idx="2259">
                  <c:v>41697</c:v>
                </c:pt>
                <c:pt idx="2260">
                  <c:v>41698</c:v>
                </c:pt>
                <c:pt idx="2261">
                  <c:v>41701</c:v>
                </c:pt>
                <c:pt idx="2262">
                  <c:v>41702</c:v>
                </c:pt>
                <c:pt idx="2263">
                  <c:v>41703</c:v>
                </c:pt>
                <c:pt idx="2264">
                  <c:v>41704</c:v>
                </c:pt>
                <c:pt idx="2265">
                  <c:v>41705</c:v>
                </c:pt>
                <c:pt idx="2266">
                  <c:v>41708</c:v>
                </c:pt>
                <c:pt idx="2267">
                  <c:v>41709</c:v>
                </c:pt>
                <c:pt idx="2268">
                  <c:v>41710</c:v>
                </c:pt>
                <c:pt idx="2269">
                  <c:v>41711</c:v>
                </c:pt>
                <c:pt idx="2270">
                  <c:v>41712</c:v>
                </c:pt>
                <c:pt idx="2271">
                  <c:v>41715</c:v>
                </c:pt>
                <c:pt idx="2272">
                  <c:v>41716</c:v>
                </c:pt>
                <c:pt idx="2273">
                  <c:v>41717</c:v>
                </c:pt>
                <c:pt idx="2274">
                  <c:v>41718</c:v>
                </c:pt>
                <c:pt idx="2275">
                  <c:v>41719</c:v>
                </c:pt>
                <c:pt idx="2276">
                  <c:v>41722</c:v>
                </c:pt>
                <c:pt idx="2277">
                  <c:v>41723</c:v>
                </c:pt>
                <c:pt idx="2278">
                  <c:v>41724</c:v>
                </c:pt>
                <c:pt idx="2279">
                  <c:v>41725</c:v>
                </c:pt>
                <c:pt idx="2280">
                  <c:v>41726</c:v>
                </c:pt>
                <c:pt idx="2281">
                  <c:v>41729</c:v>
                </c:pt>
                <c:pt idx="2282">
                  <c:v>41730</c:v>
                </c:pt>
                <c:pt idx="2283">
                  <c:v>41731</c:v>
                </c:pt>
                <c:pt idx="2284">
                  <c:v>41732</c:v>
                </c:pt>
                <c:pt idx="2285">
                  <c:v>41733</c:v>
                </c:pt>
                <c:pt idx="2286">
                  <c:v>41736</c:v>
                </c:pt>
                <c:pt idx="2287">
                  <c:v>41737</c:v>
                </c:pt>
                <c:pt idx="2288">
                  <c:v>41738</c:v>
                </c:pt>
                <c:pt idx="2289">
                  <c:v>41739</c:v>
                </c:pt>
                <c:pt idx="2290">
                  <c:v>41740</c:v>
                </c:pt>
                <c:pt idx="2291">
                  <c:v>41743</c:v>
                </c:pt>
                <c:pt idx="2292">
                  <c:v>41744</c:v>
                </c:pt>
                <c:pt idx="2293">
                  <c:v>41745</c:v>
                </c:pt>
                <c:pt idx="2294">
                  <c:v>41746</c:v>
                </c:pt>
                <c:pt idx="2295">
                  <c:v>41750</c:v>
                </c:pt>
                <c:pt idx="2296">
                  <c:v>41751</c:v>
                </c:pt>
                <c:pt idx="2297">
                  <c:v>41752</c:v>
                </c:pt>
                <c:pt idx="2298">
                  <c:v>41753</c:v>
                </c:pt>
                <c:pt idx="2299">
                  <c:v>41754</c:v>
                </c:pt>
                <c:pt idx="2300">
                  <c:v>41757</c:v>
                </c:pt>
                <c:pt idx="2301">
                  <c:v>41758</c:v>
                </c:pt>
                <c:pt idx="2302">
                  <c:v>41759</c:v>
                </c:pt>
                <c:pt idx="2303">
                  <c:v>41760</c:v>
                </c:pt>
                <c:pt idx="2304">
                  <c:v>41761</c:v>
                </c:pt>
                <c:pt idx="2305">
                  <c:v>41764</c:v>
                </c:pt>
                <c:pt idx="2306">
                  <c:v>41765</c:v>
                </c:pt>
                <c:pt idx="2307">
                  <c:v>41766</c:v>
                </c:pt>
                <c:pt idx="2308">
                  <c:v>41767</c:v>
                </c:pt>
                <c:pt idx="2309">
                  <c:v>41768</c:v>
                </c:pt>
                <c:pt idx="2310">
                  <c:v>41771</c:v>
                </c:pt>
                <c:pt idx="2311">
                  <c:v>41772</c:v>
                </c:pt>
                <c:pt idx="2312">
                  <c:v>41773</c:v>
                </c:pt>
                <c:pt idx="2313">
                  <c:v>41774</c:v>
                </c:pt>
                <c:pt idx="2314">
                  <c:v>41775</c:v>
                </c:pt>
                <c:pt idx="2315">
                  <c:v>41778</c:v>
                </c:pt>
                <c:pt idx="2316">
                  <c:v>41779</c:v>
                </c:pt>
                <c:pt idx="2317">
                  <c:v>41780</c:v>
                </c:pt>
                <c:pt idx="2318">
                  <c:v>41781</c:v>
                </c:pt>
                <c:pt idx="2319">
                  <c:v>41782</c:v>
                </c:pt>
                <c:pt idx="2320">
                  <c:v>41786</c:v>
                </c:pt>
                <c:pt idx="2321">
                  <c:v>41787</c:v>
                </c:pt>
                <c:pt idx="2322">
                  <c:v>41788</c:v>
                </c:pt>
                <c:pt idx="2323">
                  <c:v>41789</c:v>
                </c:pt>
                <c:pt idx="2324">
                  <c:v>41792</c:v>
                </c:pt>
                <c:pt idx="2325">
                  <c:v>41793</c:v>
                </c:pt>
                <c:pt idx="2326">
                  <c:v>41794</c:v>
                </c:pt>
                <c:pt idx="2327">
                  <c:v>41795</c:v>
                </c:pt>
                <c:pt idx="2328">
                  <c:v>41796</c:v>
                </c:pt>
                <c:pt idx="2329">
                  <c:v>41799</c:v>
                </c:pt>
                <c:pt idx="2330">
                  <c:v>41800</c:v>
                </c:pt>
                <c:pt idx="2331">
                  <c:v>41801</c:v>
                </c:pt>
                <c:pt idx="2332">
                  <c:v>41802</c:v>
                </c:pt>
                <c:pt idx="2333">
                  <c:v>41806</c:v>
                </c:pt>
                <c:pt idx="2334">
                  <c:v>41807</c:v>
                </c:pt>
                <c:pt idx="2335">
                  <c:v>41808</c:v>
                </c:pt>
                <c:pt idx="2336">
                  <c:v>41809</c:v>
                </c:pt>
                <c:pt idx="2337">
                  <c:v>41810</c:v>
                </c:pt>
                <c:pt idx="2338">
                  <c:v>41813</c:v>
                </c:pt>
                <c:pt idx="2339">
                  <c:v>41814</c:v>
                </c:pt>
                <c:pt idx="2340">
                  <c:v>41815</c:v>
                </c:pt>
                <c:pt idx="2341">
                  <c:v>41816</c:v>
                </c:pt>
                <c:pt idx="2342">
                  <c:v>41817</c:v>
                </c:pt>
                <c:pt idx="2343">
                  <c:v>41820</c:v>
                </c:pt>
                <c:pt idx="2344">
                  <c:v>41821</c:v>
                </c:pt>
                <c:pt idx="2345">
                  <c:v>41822</c:v>
                </c:pt>
                <c:pt idx="2346">
                  <c:v>41823</c:v>
                </c:pt>
                <c:pt idx="2347">
                  <c:v>41827</c:v>
                </c:pt>
                <c:pt idx="2348">
                  <c:v>41828</c:v>
                </c:pt>
                <c:pt idx="2349">
                  <c:v>41829</c:v>
                </c:pt>
                <c:pt idx="2350">
                  <c:v>41830</c:v>
                </c:pt>
                <c:pt idx="2351">
                  <c:v>41831</c:v>
                </c:pt>
                <c:pt idx="2352">
                  <c:v>41834</c:v>
                </c:pt>
                <c:pt idx="2353">
                  <c:v>41835</c:v>
                </c:pt>
                <c:pt idx="2354">
                  <c:v>41836</c:v>
                </c:pt>
                <c:pt idx="2355">
                  <c:v>41837</c:v>
                </c:pt>
                <c:pt idx="2356">
                  <c:v>41838</c:v>
                </c:pt>
                <c:pt idx="2357">
                  <c:v>41841</c:v>
                </c:pt>
                <c:pt idx="2358">
                  <c:v>41842</c:v>
                </c:pt>
                <c:pt idx="2359">
                  <c:v>41843</c:v>
                </c:pt>
                <c:pt idx="2360">
                  <c:v>41844</c:v>
                </c:pt>
                <c:pt idx="2361">
                  <c:v>41845</c:v>
                </c:pt>
                <c:pt idx="2362">
                  <c:v>41848</c:v>
                </c:pt>
                <c:pt idx="2363">
                  <c:v>41848</c:v>
                </c:pt>
                <c:pt idx="2364">
                  <c:v>41849</c:v>
                </c:pt>
                <c:pt idx="2365">
                  <c:v>41850</c:v>
                </c:pt>
                <c:pt idx="2366">
                  <c:v>41851</c:v>
                </c:pt>
                <c:pt idx="2367">
                  <c:v>41852</c:v>
                </c:pt>
                <c:pt idx="2368">
                  <c:v>41855</c:v>
                </c:pt>
                <c:pt idx="2369">
                  <c:v>41856</c:v>
                </c:pt>
                <c:pt idx="2370">
                  <c:v>41857</c:v>
                </c:pt>
                <c:pt idx="2371">
                  <c:v>41858</c:v>
                </c:pt>
                <c:pt idx="2372">
                  <c:v>41859</c:v>
                </c:pt>
                <c:pt idx="2373">
                  <c:v>41862</c:v>
                </c:pt>
                <c:pt idx="2374">
                  <c:v>41863</c:v>
                </c:pt>
                <c:pt idx="2375">
                  <c:v>41864</c:v>
                </c:pt>
                <c:pt idx="2376">
                  <c:v>41865</c:v>
                </c:pt>
                <c:pt idx="2377">
                  <c:v>41866</c:v>
                </c:pt>
                <c:pt idx="2378">
                  <c:v>41869</c:v>
                </c:pt>
                <c:pt idx="2379">
                  <c:v>41870</c:v>
                </c:pt>
                <c:pt idx="2380">
                  <c:v>41871</c:v>
                </c:pt>
                <c:pt idx="2381">
                  <c:v>41872</c:v>
                </c:pt>
                <c:pt idx="2382">
                  <c:v>41873</c:v>
                </c:pt>
                <c:pt idx="2383">
                  <c:v>41876</c:v>
                </c:pt>
                <c:pt idx="2384">
                  <c:v>41877</c:v>
                </c:pt>
                <c:pt idx="2385">
                  <c:v>41878</c:v>
                </c:pt>
                <c:pt idx="2386">
                  <c:v>41879</c:v>
                </c:pt>
                <c:pt idx="2387">
                  <c:v>41880</c:v>
                </c:pt>
                <c:pt idx="2388">
                  <c:v>41884</c:v>
                </c:pt>
                <c:pt idx="2389">
                  <c:v>41885</c:v>
                </c:pt>
                <c:pt idx="2390">
                  <c:v>41886</c:v>
                </c:pt>
                <c:pt idx="2391">
                  <c:v>41887</c:v>
                </c:pt>
                <c:pt idx="2392">
                  <c:v>41890</c:v>
                </c:pt>
                <c:pt idx="2393">
                  <c:v>41891</c:v>
                </c:pt>
                <c:pt idx="2394">
                  <c:v>41892</c:v>
                </c:pt>
                <c:pt idx="2395">
                  <c:v>41893</c:v>
                </c:pt>
                <c:pt idx="2396">
                  <c:v>41894</c:v>
                </c:pt>
                <c:pt idx="2397">
                  <c:v>41897</c:v>
                </c:pt>
                <c:pt idx="2398">
                  <c:v>41898</c:v>
                </c:pt>
                <c:pt idx="2399">
                  <c:v>41899</c:v>
                </c:pt>
                <c:pt idx="2400">
                  <c:v>41900</c:v>
                </c:pt>
                <c:pt idx="2401">
                  <c:v>41901</c:v>
                </c:pt>
                <c:pt idx="2402">
                  <c:v>41904</c:v>
                </c:pt>
                <c:pt idx="2403">
                  <c:v>41905</c:v>
                </c:pt>
                <c:pt idx="2404">
                  <c:v>41906</c:v>
                </c:pt>
                <c:pt idx="2405">
                  <c:v>41907</c:v>
                </c:pt>
                <c:pt idx="2406">
                  <c:v>41908</c:v>
                </c:pt>
                <c:pt idx="2407">
                  <c:v>41911</c:v>
                </c:pt>
                <c:pt idx="2408">
                  <c:v>41912</c:v>
                </c:pt>
                <c:pt idx="2409">
                  <c:v>41913</c:v>
                </c:pt>
                <c:pt idx="2410">
                  <c:v>41914</c:v>
                </c:pt>
                <c:pt idx="2411">
                  <c:v>41915</c:v>
                </c:pt>
                <c:pt idx="2412">
                  <c:v>41918</c:v>
                </c:pt>
                <c:pt idx="2413">
                  <c:v>41919</c:v>
                </c:pt>
                <c:pt idx="2414">
                  <c:v>41920</c:v>
                </c:pt>
                <c:pt idx="2415">
                  <c:v>41921</c:v>
                </c:pt>
                <c:pt idx="2416">
                  <c:v>41922</c:v>
                </c:pt>
                <c:pt idx="2417">
                  <c:v>41926</c:v>
                </c:pt>
                <c:pt idx="2418">
                  <c:v>41927</c:v>
                </c:pt>
                <c:pt idx="2419">
                  <c:v>41928</c:v>
                </c:pt>
                <c:pt idx="2420">
                  <c:v>41929</c:v>
                </c:pt>
                <c:pt idx="2421">
                  <c:v>41932</c:v>
                </c:pt>
                <c:pt idx="2422">
                  <c:v>41933</c:v>
                </c:pt>
                <c:pt idx="2423">
                  <c:v>41934</c:v>
                </c:pt>
                <c:pt idx="2424">
                  <c:v>41935</c:v>
                </c:pt>
                <c:pt idx="2425">
                  <c:v>41936</c:v>
                </c:pt>
                <c:pt idx="2426">
                  <c:v>41939</c:v>
                </c:pt>
                <c:pt idx="2427">
                  <c:v>41940</c:v>
                </c:pt>
                <c:pt idx="2428">
                  <c:v>41941</c:v>
                </c:pt>
                <c:pt idx="2429">
                  <c:v>41942</c:v>
                </c:pt>
                <c:pt idx="2430">
                  <c:v>41943</c:v>
                </c:pt>
                <c:pt idx="2431">
                  <c:v>41946</c:v>
                </c:pt>
                <c:pt idx="2432">
                  <c:v>41947</c:v>
                </c:pt>
                <c:pt idx="2433">
                  <c:v>41948</c:v>
                </c:pt>
                <c:pt idx="2434">
                  <c:v>41949</c:v>
                </c:pt>
                <c:pt idx="2435">
                  <c:v>41950</c:v>
                </c:pt>
                <c:pt idx="2436">
                  <c:v>41953</c:v>
                </c:pt>
                <c:pt idx="2437">
                  <c:v>41955</c:v>
                </c:pt>
                <c:pt idx="2438">
                  <c:v>41956</c:v>
                </c:pt>
                <c:pt idx="2439">
                  <c:v>41957</c:v>
                </c:pt>
                <c:pt idx="2440">
                  <c:v>41960</c:v>
                </c:pt>
                <c:pt idx="2441">
                  <c:v>41961</c:v>
                </c:pt>
                <c:pt idx="2442">
                  <c:v>41962</c:v>
                </c:pt>
                <c:pt idx="2443">
                  <c:v>41963</c:v>
                </c:pt>
                <c:pt idx="2444">
                  <c:v>41964</c:v>
                </c:pt>
                <c:pt idx="2445">
                  <c:v>41967</c:v>
                </c:pt>
                <c:pt idx="2446">
                  <c:v>41968</c:v>
                </c:pt>
                <c:pt idx="2447">
                  <c:v>41969</c:v>
                </c:pt>
                <c:pt idx="2448">
                  <c:v>41971</c:v>
                </c:pt>
                <c:pt idx="2449">
                  <c:v>41974</c:v>
                </c:pt>
                <c:pt idx="2450">
                  <c:v>41975</c:v>
                </c:pt>
                <c:pt idx="2451">
                  <c:v>41976</c:v>
                </c:pt>
                <c:pt idx="2452">
                  <c:v>41977</c:v>
                </c:pt>
                <c:pt idx="2453">
                  <c:v>41978</c:v>
                </c:pt>
                <c:pt idx="2454">
                  <c:v>41981</c:v>
                </c:pt>
                <c:pt idx="2455">
                  <c:v>41982</c:v>
                </c:pt>
                <c:pt idx="2456">
                  <c:v>41983</c:v>
                </c:pt>
                <c:pt idx="2457">
                  <c:v>41984</c:v>
                </c:pt>
                <c:pt idx="2458">
                  <c:v>41985</c:v>
                </c:pt>
                <c:pt idx="2459">
                  <c:v>41988</c:v>
                </c:pt>
                <c:pt idx="2460">
                  <c:v>41989</c:v>
                </c:pt>
                <c:pt idx="2461">
                  <c:v>41990</c:v>
                </c:pt>
                <c:pt idx="2462">
                  <c:v>41991</c:v>
                </c:pt>
                <c:pt idx="2463">
                  <c:v>41992</c:v>
                </c:pt>
                <c:pt idx="2464">
                  <c:v>41995</c:v>
                </c:pt>
                <c:pt idx="2465">
                  <c:v>41996</c:v>
                </c:pt>
                <c:pt idx="2466">
                  <c:v>41997</c:v>
                </c:pt>
                <c:pt idx="2467">
                  <c:v>41999</c:v>
                </c:pt>
                <c:pt idx="2468">
                  <c:v>42002</c:v>
                </c:pt>
                <c:pt idx="2469">
                  <c:v>42003</c:v>
                </c:pt>
                <c:pt idx="2470">
                  <c:v>42004</c:v>
                </c:pt>
                <c:pt idx="2471">
                  <c:v>42006</c:v>
                </c:pt>
                <c:pt idx="2472">
                  <c:v>42009</c:v>
                </c:pt>
                <c:pt idx="2473">
                  <c:v>42010</c:v>
                </c:pt>
                <c:pt idx="2474">
                  <c:v>42011</c:v>
                </c:pt>
                <c:pt idx="2475">
                  <c:v>42012</c:v>
                </c:pt>
                <c:pt idx="2476">
                  <c:v>42013</c:v>
                </c:pt>
                <c:pt idx="2477">
                  <c:v>42016</c:v>
                </c:pt>
                <c:pt idx="2478">
                  <c:v>42017</c:v>
                </c:pt>
                <c:pt idx="2479">
                  <c:v>42018</c:v>
                </c:pt>
                <c:pt idx="2480">
                  <c:v>42019</c:v>
                </c:pt>
                <c:pt idx="2481">
                  <c:v>42020</c:v>
                </c:pt>
                <c:pt idx="2482">
                  <c:v>42024</c:v>
                </c:pt>
                <c:pt idx="2483">
                  <c:v>42025</c:v>
                </c:pt>
                <c:pt idx="2484">
                  <c:v>42026</c:v>
                </c:pt>
                <c:pt idx="2485">
                  <c:v>42027</c:v>
                </c:pt>
                <c:pt idx="2486">
                  <c:v>42030</c:v>
                </c:pt>
                <c:pt idx="2487">
                  <c:v>42031</c:v>
                </c:pt>
                <c:pt idx="2488">
                  <c:v>42032</c:v>
                </c:pt>
                <c:pt idx="2489">
                  <c:v>42033</c:v>
                </c:pt>
                <c:pt idx="2490">
                  <c:v>42034</c:v>
                </c:pt>
                <c:pt idx="2491">
                  <c:v>42037</c:v>
                </c:pt>
                <c:pt idx="2492">
                  <c:v>42038</c:v>
                </c:pt>
                <c:pt idx="2493">
                  <c:v>42039</c:v>
                </c:pt>
                <c:pt idx="2494">
                  <c:v>42040</c:v>
                </c:pt>
                <c:pt idx="2495">
                  <c:v>42041</c:v>
                </c:pt>
                <c:pt idx="2496">
                  <c:v>42044</c:v>
                </c:pt>
                <c:pt idx="2497">
                  <c:v>42045</c:v>
                </c:pt>
                <c:pt idx="2498">
                  <c:v>42046</c:v>
                </c:pt>
                <c:pt idx="2499">
                  <c:v>42047</c:v>
                </c:pt>
                <c:pt idx="2500">
                  <c:v>42048</c:v>
                </c:pt>
                <c:pt idx="2501">
                  <c:v>42052</c:v>
                </c:pt>
                <c:pt idx="2502">
                  <c:v>42053</c:v>
                </c:pt>
                <c:pt idx="2503">
                  <c:v>42054</c:v>
                </c:pt>
                <c:pt idx="2504">
                  <c:v>42055</c:v>
                </c:pt>
                <c:pt idx="2505">
                  <c:v>42058</c:v>
                </c:pt>
                <c:pt idx="2506">
                  <c:v>42059</c:v>
                </c:pt>
                <c:pt idx="2507">
                  <c:v>42060</c:v>
                </c:pt>
                <c:pt idx="2508">
                  <c:v>42061</c:v>
                </c:pt>
                <c:pt idx="2509">
                  <c:v>42062</c:v>
                </c:pt>
                <c:pt idx="2510">
                  <c:v>42065</c:v>
                </c:pt>
                <c:pt idx="2511">
                  <c:v>42066</c:v>
                </c:pt>
                <c:pt idx="2512">
                  <c:v>42067</c:v>
                </c:pt>
                <c:pt idx="2513">
                  <c:v>42068</c:v>
                </c:pt>
                <c:pt idx="2514">
                  <c:v>42069</c:v>
                </c:pt>
                <c:pt idx="2515">
                  <c:v>42072</c:v>
                </c:pt>
                <c:pt idx="2516">
                  <c:v>42073</c:v>
                </c:pt>
                <c:pt idx="2517">
                  <c:v>42074</c:v>
                </c:pt>
                <c:pt idx="2518">
                  <c:v>42075</c:v>
                </c:pt>
                <c:pt idx="2519">
                  <c:v>42076</c:v>
                </c:pt>
                <c:pt idx="2520">
                  <c:v>42079</c:v>
                </c:pt>
                <c:pt idx="2521">
                  <c:v>42080</c:v>
                </c:pt>
                <c:pt idx="2522">
                  <c:v>42081</c:v>
                </c:pt>
                <c:pt idx="2523">
                  <c:v>42082</c:v>
                </c:pt>
                <c:pt idx="2524">
                  <c:v>42083</c:v>
                </c:pt>
                <c:pt idx="2525">
                  <c:v>42086</c:v>
                </c:pt>
                <c:pt idx="2526">
                  <c:v>42087</c:v>
                </c:pt>
                <c:pt idx="2527">
                  <c:v>42088</c:v>
                </c:pt>
                <c:pt idx="2528">
                  <c:v>42089</c:v>
                </c:pt>
                <c:pt idx="2529">
                  <c:v>42090</c:v>
                </c:pt>
                <c:pt idx="2530">
                  <c:v>42093</c:v>
                </c:pt>
                <c:pt idx="2531">
                  <c:v>42094</c:v>
                </c:pt>
                <c:pt idx="2532">
                  <c:v>42095</c:v>
                </c:pt>
                <c:pt idx="2533">
                  <c:v>42096</c:v>
                </c:pt>
                <c:pt idx="2534">
                  <c:v>42100</c:v>
                </c:pt>
                <c:pt idx="2535">
                  <c:v>42101</c:v>
                </c:pt>
                <c:pt idx="2536">
                  <c:v>42102</c:v>
                </c:pt>
                <c:pt idx="2537">
                  <c:v>42103</c:v>
                </c:pt>
                <c:pt idx="2538">
                  <c:v>42104</c:v>
                </c:pt>
                <c:pt idx="2539">
                  <c:v>42107</c:v>
                </c:pt>
                <c:pt idx="2540">
                  <c:v>42108</c:v>
                </c:pt>
                <c:pt idx="2541">
                  <c:v>42109</c:v>
                </c:pt>
                <c:pt idx="2542">
                  <c:v>42110</c:v>
                </c:pt>
                <c:pt idx="2543">
                  <c:v>42111</c:v>
                </c:pt>
                <c:pt idx="2544">
                  <c:v>42114</c:v>
                </c:pt>
                <c:pt idx="2545">
                  <c:v>42115</c:v>
                </c:pt>
                <c:pt idx="2546">
                  <c:v>42116</c:v>
                </c:pt>
                <c:pt idx="2547">
                  <c:v>42118</c:v>
                </c:pt>
                <c:pt idx="2548">
                  <c:v>42121</c:v>
                </c:pt>
                <c:pt idx="2549">
                  <c:v>42122</c:v>
                </c:pt>
                <c:pt idx="2550">
                  <c:v>42123</c:v>
                </c:pt>
                <c:pt idx="2551">
                  <c:v>42124</c:v>
                </c:pt>
                <c:pt idx="2552">
                  <c:v>42125</c:v>
                </c:pt>
                <c:pt idx="2553">
                  <c:v>42128</c:v>
                </c:pt>
                <c:pt idx="2554">
                  <c:v>42129</c:v>
                </c:pt>
                <c:pt idx="2555">
                  <c:v>42130</c:v>
                </c:pt>
                <c:pt idx="2556">
                  <c:v>42131</c:v>
                </c:pt>
                <c:pt idx="2557">
                  <c:v>42132</c:v>
                </c:pt>
                <c:pt idx="2558">
                  <c:v>42135</c:v>
                </c:pt>
                <c:pt idx="2559">
                  <c:v>42137</c:v>
                </c:pt>
                <c:pt idx="2560">
                  <c:v>42138</c:v>
                </c:pt>
                <c:pt idx="2561">
                  <c:v>42139</c:v>
                </c:pt>
              </c:numCache>
            </c:numRef>
          </c:cat>
          <c:val>
            <c:numRef>
              <c:f>Sheet1!$C$2:$C$2563</c:f>
              <c:numCache>
                <c:formatCode>0.00%</c:formatCode>
                <c:ptCount val="2562"/>
                <c:pt idx="0">
                  <c:v>3.8897970335675248E-2</c:v>
                </c:pt>
                <c:pt idx="1">
                  <c:v>3.8897970335675248E-2</c:v>
                </c:pt>
                <c:pt idx="2">
                  <c:v>3.8897970335675248E-2</c:v>
                </c:pt>
                <c:pt idx="3">
                  <c:v>3.8897970335675248E-2</c:v>
                </c:pt>
                <c:pt idx="4">
                  <c:v>3.8897970335675248E-2</c:v>
                </c:pt>
                <c:pt idx="5">
                  <c:v>3.8897970335675248E-2</c:v>
                </c:pt>
                <c:pt idx="6">
                  <c:v>3.8897970335675248E-2</c:v>
                </c:pt>
                <c:pt idx="7">
                  <c:v>3.8897970335675248E-2</c:v>
                </c:pt>
                <c:pt idx="8">
                  <c:v>3.8897970335675248E-2</c:v>
                </c:pt>
                <c:pt idx="9">
                  <c:v>3.8897970335675248E-2</c:v>
                </c:pt>
                <c:pt idx="10">
                  <c:v>3.8897970335675248E-2</c:v>
                </c:pt>
                <c:pt idx="11">
                  <c:v>3.8897970335675248E-2</c:v>
                </c:pt>
                <c:pt idx="12">
                  <c:v>3.8897970335675248E-2</c:v>
                </c:pt>
                <c:pt idx="13">
                  <c:v>3.8897970335675248E-2</c:v>
                </c:pt>
                <c:pt idx="14">
                  <c:v>3.8897970335675248E-2</c:v>
                </c:pt>
                <c:pt idx="15">
                  <c:v>3.8897970335675248E-2</c:v>
                </c:pt>
                <c:pt idx="16">
                  <c:v>3.8897970335675248E-2</c:v>
                </c:pt>
                <c:pt idx="17">
                  <c:v>3.8897970335675248E-2</c:v>
                </c:pt>
                <c:pt idx="18">
                  <c:v>3.8897970335675248E-2</c:v>
                </c:pt>
                <c:pt idx="19">
                  <c:v>3.8897970335675248E-2</c:v>
                </c:pt>
                <c:pt idx="20">
                  <c:v>3.8897970335675248E-2</c:v>
                </c:pt>
                <c:pt idx="21">
                  <c:v>3.8897970335675248E-2</c:v>
                </c:pt>
                <c:pt idx="22">
                  <c:v>3.8897970335675248E-2</c:v>
                </c:pt>
                <c:pt idx="23">
                  <c:v>3.8897970335675248E-2</c:v>
                </c:pt>
                <c:pt idx="24">
                  <c:v>3.8897970335675248E-2</c:v>
                </c:pt>
                <c:pt idx="25">
                  <c:v>3.8897970335675248E-2</c:v>
                </c:pt>
                <c:pt idx="26">
                  <c:v>3.8897970335675248E-2</c:v>
                </c:pt>
                <c:pt idx="27">
                  <c:v>3.8897970335675248E-2</c:v>
                </c:pt>
                <c:pt idx="28">
                  <c:v>3.8897970335675248E-2</c:v>
                </c:pt>
                <c:pt idx="29">
                  <c:v>3.8897970335675248E-2</c:v>
                </c:pt>
                <c:pt idx="30">
                  <c:v>3.8897970335675248E-2</c:v>
                </c:pt>
                <c:pt idx="31">
                  <c:v>3.8897970335675248E-2</c:v>
                </c:pt>
                <c:pt idx="32">
                  <c:v>3.8897970335675248E-2</c:v>
                </c:pt>
                <c:pt idx="33">
                  <c:v>3.8897970335675248E-2</c:v>
                </c:pt>
                <c:pt idx="34">
                  <c:v>3.8897970335675248E-2</c:v>
                </c:pt>
                <c:pt idx="35">
                  <c:v>3.8897970335675248E-2</c:v>
                </c:pt>
                <c:pt idx="36">
                  <c:v>3.8897970335675248E-2</c:v>
                </c:pt>
                <c:pt idx="37">
                  <c:v>3.8897970335675248E-2</c:v>
                </c:pt>
                <c:pt idx="38">
                  <c:v>3.8897970335675248E-2</c:v>
                </c:pt>
                <c:pt idx="39">
                  <c:v>3.8897970335675248E-2</c:v>
                </c:pt>
                <c:pt idx="40">
                  <c:v>3.8897970335675248E-2</c:v>
                </c:pt>
                <c:pt idx="41">
                  <c:v>3.8897970335675248E-2</c:v>
                </c:pt>
                <c:pt idx="42">
                  <c:v>3.8897970335675248E-2</c:v>
                </c:pt>
                <c:pt idx="43">
                  <c:v>3.8897970335675248E-2</c:v>
                </c:pt>
                <c:pt idx="44">
                  <c:v>3.8897970335675248E-2</c:v>
                </c:pt>
                <c:pt idx="45">
                  <c:v>3.8897970335675248E-2</c:v>
                </c:pt>
                <c:pt idx="46">
                  <c:v>3.8897970335675248E-2</c:v>
                </c:pt>
                <c:pt idx="47">
                  <c:v>3.8897970335675248E-2</c:v>
                </c:pt>
                <c:pt idx="48">
                  <c:v>3.8897970335675248E-2</c:v>
                </c:pt>
                <c:pt idx="49">
                  <c:v>3.8897970335675248E-2</c:v>
                </c:pt>
                <c:pt idx="50">
                  <c:v>3.8897970335675248E-2</c:v>
                </c:pt>
                <c:pt idx="51">
                  <c:v>3.8897970335675248E-2</c:v>
                </c:pt>
                <c:pt idx="52">
                  <c:v>3.8897970335675248E-2</c:v>
                </c:pt>
                <c:pt idx="53">
                  <c:v>3.8897970335675248E-2</c:v>
                </c:pt>
                <c:pt idx="54">
                  <c:v>3.8897970335675248E-2</c:v>
                </c:pt>
                <c:pt idx="55">
                  <c:v>3.8897970335675248E-2</c:v>
                </c:pt>
                <c:pt idx="56">
                  <c:v>3.8897970335675248E-2</c:v>
                </c:pt>
                <c:pt idx="57">
                  <c:v>3.8897970335675248E-2</c:v>
                </c:pt>
                <c:pt idx="58">
                  <c:v>3.8897970335675248E-2</c:v>
                </c:pt>
                <c:pt idx="59">
                  <c:v>3.8897970335675248E-2</c:v>
                </c:pt>
                <c:pt idx="60">
                  <c:v>3.8897970335675248E-2</c:v>
                </c:pt>
                <c:pt idx="61">
                  <c:v>3.8897970335675248E-2</c:v>
                </c:pt>
                <c:pt idx="62">
                  <c:v>3.8897970335675248E-2</c:v>
                </c:pt>
                <c:pt idx="63">
                  <c:v>3.8897970335675248E-2</c:v>
                </c:pt>
                <c:pt idx="64">
                  <c:v>3.8897970335675248E-2</c:v>
                </c:pt>
                <c:pt idx="65">
                  <c:v>3.8897970335675248E-2</c:v>
                </c:pt>
                <c:pt idx="66">
                  <c:v>3.8897970335675248E-2</c:v>
                </c:pt>
                <c:pt idx="67">
                  <c:v>3.8897970335675248E-2</c:v>
                </c:pt>
                <c:pt idx="68">
                  <c:v>3.8897970335675248E-2</c:v>
                </c:pt>
                <c:pt idx="69">
                  <c:v>3.8897970335675248E-2</c:v>
                </c:pt>
                <c:pt idx="70">
                  <c:v>3.8897970335675248E-2</c:v>
                </c:pt>
                <c:pt idx="71">
                  <c:v>3.8897970335675248E-2</c:v>
                </c:pt>
                <c:pt idx="72">
                  <c:v>3.8897970335675248E-2</c:v>
                </c:pt>
                <c:pt idx="73">
                  <c:v>3.8897970335675248E-2</c:v>
                </c:pt>
                <c:pt idx="74">
                  <c:v>3.8897970335675248E-2</c:v>
                </c:pt>
                <c:pt idx="75">
                  <c:v>3.8897970335675248E-2</c:v>
                </c:pt>
                <c:pt idx="76">
                  <c:v>3.8897970335675248E-2</c:v>
                </c:pt>
                <c:pt idx="77">
                  <c:v>3.8897970335675248E-2</c:v>
                </c:pt>
                <c:pt idx="78">
                  <c:v>3.8897970335675248E-2</c:v>
                </c:pt>
                <c:pt idx="79">
                  <c:v>3.8897970335675248E-2</c:v>
                </c:pt>
                <c:pt idx="80">
                  <c:v>3.8897970335675248E-2</c:v>
                </c:pt>
                <c:pt idx="81">
                  <c:v>3.8897970335675248E-2</c:v>
                </c:pt>
                <c:pt idx="82">
                  <c:v>3.8897970335675248E-2</c:v>
                </c:pt>
                <c:pt idx="83">
                  <c:v>3.8897970335675248E-2</c:v>
                </c:pt>
                <c:pt idx="84">
                  <c:v>3.8897970335675248E-2</c:v>
                </c:pt>
                <c:pt idx="85">
                  <c:v>3.8897970335675248E-2</c:v>
                </c:pt>
                <c:pt idx="86">
                  <c:v>3.8897970335675248E-2</c:v>
                </c:pt>
                <c:pt idx="87">
                  <c:v>3.8897970335675248E-2</c:v>
                </c:pt>
                <c:pt idx="88">
                  <c:v>3.8897970335675248E-2</c:v>
                </c:pt>
                <c:pt idx="89">
                  <c:v>3.8897970335675248E-2</c:v>
                </c:pt>
                <c:pt idx="90">
                  <c:v>3.8897970335675248E-2</c:v>
                </c:pt>
                <c:pt idx="91">
                  <c:v>3.8897970335675248E-2</c:v>
                </c:pt>
                <c:pt idx="92">
                  <c:v>3.8897970335675248E-2</c:v>
                </c:pt>
                <c:pt idx="93">
                  <c:v>3.8897970335675248E-2</c:v>
                </c:pt>
                <c:pt idx="94">
                  <c:v>3.8897970335675248E-2</c:v>
                </c:pt>
                <c:pt idx="95">
                  <c:v>3.8897970335675248E-2</c:v>
                </c:pt>
                <c:pt idx="96">
                  <c:v>3.8897970335675248E-2</c:v>
                </c:pt>
                <c:pt idx="97">
                  <c:v>3.8897970335675248E-2</c:v>
                </c:pt>
                <c:pt idx="98">
                  <c:v>3.8897970335675248E-2</c:v>
                </c:pt>
                <c:pt idx="99">
                  <c:v>3.8897970335675248E-2</c:v>
                </c:pt>
                <c:pt idx="100">
                  <c:v>3.8897970335675248E-2</c:v>
                </c:pt>
                <c:pt idx="101">
                  <c:v>3.8897970335675248E-2</c:v>
                </c:pt>
                <c:pt idx="102">
                  <c:v>3.8897970335675248E-2</c:v>
                </c:pt>
                <c:pt idx="103">
                  <c:v>3.8897970335675248E-2</c:v>
                </c:pt>
                <c:pt idx="104">
                  <c:v>3.8897970335675248E-2</c:v>
                </c:pt>
                <c:pt idx="105">
                  <c:v>3.8897970335675248E-2</c:v>
                </c:pt>
                <c:pt idx="106">
                  <c:v>3.8897970335675248E-2</c:v>
                </c:pt>
                <c:pt idx="107">
                  <c:v>3.8897970335675248E-2</c:v>
                </c:pt>
                <c:pt idx="108">
                  <c:v>3.8897970335675248E-2</c:v>
                </c:pt>
                <c:pt idx="109">
                  <c:v>3.8897970335675248E-2</c:v>
                </c:pt>
                <c:pt idx="110">
                  <c:v>3.8897970335675248E-2</c:v>
                </c:pt>
                <c:pt idx="111">
                  <c:v>3.8897970335675248E-2</c:v>
                </c:pt>
                <c:pt idx="112">
                  <c:v>3.8897970335675248E-2</c:v>
                </c:pt>
                <c:pt idx="113">
                  <c:v>3.8897970335675248E-2</c:v>
                </c:pt>
                <c:pt idx="114">
                  <c:v>3.8897970335675248E-2</c:v>
                </c:pt>
                <c:pt idx="115">
                  <c:v>3.8897970335675248E-2</c:v>
                </c:pt>
                <c:pt idx="116">
                  <c:v>3.8897970335675248E-2</c:v>
                </c:pt>
                <c:pt idx="117">
                  <c:v>3.8897970335675248E-2</c:v>
                </c:pt>
                <c:pt idx="118">
                  <c:v>3.8897970335675248E-2</c:v>
                </c:pt>
                <c:pt idx="119">
                  <c:v>3.8897970335675248E-2</c:v>
                </c:pt>
                <c:pt idx="120">
                  <c:v>3.8897970335675248E-2</c:v>
                </c:pt>
                <c:pt idx="121">
                  <c:v>3.8897970335675248E-2</c:v>
                </c:pt>
                <c:pt idx="122">
                  <c:v>3.8897970335675248E-2</c:v>
                </c:pt>
                <c:pt idx="123">
                  <c:v>3.8897970335675248E-2</c:v>
                </c:pt>
                <c:pt idx="124">
                  <c:v>3.8897970335675248E-2</c:v>
                </c:pt>
                <c:pt idx="125">
                  <c:v>3.8897970335675248E-2</c:v>
                </c:pt>
                <c:pt idx="126">
                  <c:v>3.8897970335675248E-2</c:v>
                </c:pt>
                <c:pt idx="127">
                  <c:v>3.8897970335675248E-2</c:v>
                </c:pt>
                <c:pt idx="128">
                  <c:v>3.8897970335675248E-2</c:v>
                </c:pt>
                <c:pt idx="129">
                  <c:v>3.8897970335675248E-2</c:v>
                </c:pt>
                <c:pt idx="130">
                  <c:v>3.8897970335675248E-2</c:v>
                </c:pt>
                <c:pt idx="131">
                  <c:v>3.8897970335675248E-2</c:v>
                </c:pt>
                <c:pt idx="132">
                  <c:v>3.8897970335675248E-2</c:v>
                </c:pt>
                <c:pt idx="133">
                  <c:v>3.8897970335675248E-2</c:v>
                </c:pt>
                <c:pt idx="134">
                  <c:v>3.8897970335675248E-2</c:v>
                </c:pt>
                <c:pt idx="135">
                  <c:v>3.8897970335675248E-2</c:v>
                </c:pt>
                <c:pt idx="136">
                  <c:v>3.8897970335675248E-2</c:v>
                </c:pt>
                <c:pt idx="137">
                  <c:v>3.8897970335675248E-2</c:v>
                </c:pt>
                <c:pt idx="138">
                  <c:v>3.8897970335675248E-2</c:v>
                </c:pt>
                <c:pt idx="139">
                  <c:v>3.8897970335675248E-2</c:v>
                </c:pt>
                <c:pt idx="140">
                  <c:v>3.8897970335675248E-2</c:v>
                </c:pt>
                <c:pt idx="141">
                  <c:v>3.8897970335675248E-2</c:v>
                </c:pt>
                <c:pt idx="142">
                  <c:v>3.8897970335675248E-2</c:v>
                </c:pt>
                <c:pt idx="143">
                  <c:v>3.8897970335675248E-2</c:v>
                </c:pt>
                <c:pt idx="144">
                  <c:v>3.8897970335675248E-2</c:v>
                </c:pt>
                <c:pt idx="145">
                  <c:v>3.8897970335675248E-2</c:v>
                </c:pt>
                <c:pt idx="146">
                  <c:v>3.8897970335675248E-2</c:v>
                </c:pt>
                <c:pt idx="147">
                  <c:v>3.8897970335675248E-2</c:v>
                </c:pt>
                <c:pt idx="148">
                  <c:v>3.8897970335675248E-2</c:v>
                </c:pt>
                <c:pt idx="149">
                  <c:v>3.8897970335675248E-2</c:v>
                </c:pt>
                <c:pt idx="150">
                  <c:v>3.8897970335675248E-2</c:v>
                </c:pt>
                <c:pt idx="151">
                  <c:v>3.8897970335675248E-2</c:v>
                </c:pt>
                <c:pt idx="152">
                  <c:v>3.8897970335675248E-2</c:v>
                </c:pt>
                <c:pt idx="153">
                  <c:v>3.8897970335675248E-2</c:v>
                </c:pt>
                <c:pt idx="154">
                  <c:v>3.8897970335675248E-2</c:v>
                </c:pt>
                <c:pt idx="155">
                  <c:v>3.8897970335675248E-2</c:v>
                </c:pt>
                <c:pt idx="156">
                  <c:v>3.8897970335675248E-2</c:v>
                </c:pt>
                <c:pt idx="157">
                  <c:v>3.8897970335675248E-2</c:v>
                </c:pt>
                <c:pt idx="158">
                  <c:v>3.8897970335675248E-2</c:v>
                </c:pt>
                <c:pt idx="159">
                  <c:v>3.8897970335675248E-2</c:v>
                </c:pt>
                <c:pt idx="160">
                  <c:v>3.8897970335675248E-2</c:v>
                </c:pt>
                <c:pt idx="161">
                  <c:v>3.8897970335675248E-2</c:v>
                </c:pt>
                <c:pt idx="162">
                  <c:v>3.8897970335675248E-2</c:v>
                </c:pt>
                <c:pt idx="163">
                  <c:v>3.8897970335675248E-2</c:v>
                </c:pt>
                <c:pt idx="164">
                  <c:v>3.8897970335675248E-2</c:v>
                </c:pt>
                <c:pt idx="165">
                  <c:v>3.8897970335675248E-2</c:v>
                </c:pt>
                <c:pt idx="166">
                  <c:v>3.8897970335675248E-2</c:v>
                </c:pt>
                <c:pt idx="167">
                  <c:v>3.8897970335675248E-2</c:v>
                </c:pt>
                <c:pt idx="168">
                  <c:v>3.8897970335675248E-2</c:v>
                </c:pt>
                <c:pt idx="169">
                  <c:v>3.8897970335675248E-2</c:v>
                </c:pt>
                <c:pt idx="170">
                  <c:v>3.8897970335675248E-2</c:v>
                </c:pt>
                <c:pt idx="171">
                  <c:v>3.8897970335675248E-2</c:v>
                </c:pt>
                <c:pt idx="172">
                  <c:v>3.8897970335675248E-2</c:v>
                </c:pt>
                <c:pt idx="173">
                  <c:v>3.8897970335675248E-2</c:v>
                </c:pt>
                <c:pt idx="174">
                  <c:v>3.8897970335675248E-2</c:v>
                </c:pt>
                <c:pt idx="175">
                  <c:v>3.8897970335675248E-2</c:v>
                </c:pt>
                <c:pt idx="176">
                  <c:v>3.8897970335675248E-2</c:v>
                </c:pt>
                <c:pt idx="177">
                  <c:v>3.8897970335675248E-2</c:v>
                </c:pt>
                <c:pt idx="178">
                  <c:v>3.8897970335675248E-2</c:v>
                </c:pt>
                <c:pt idx="179">
                  <c:v>3.8897970335675248E-2</c:v>
                </c:pt>
                <c:pt idx="180">
                  <c:v>3.8897970335675248E-2</c:v>
                </c:pt>
                <c:pt idx="181">
                  <c:v>3.8897970335675248E-2</c:v>
                </c:pt>
                <c:pt idx="182">
                  <c:v>3.8897970335675248E-2</c:v>
                </c:pt>
                <c:pt idx="183">
                  <c:v>3.8897970335675248E-2</c:v>
                </c:pt>
                <c:pt idx="184">
                  <c:v>3.8897970335675248E-2</c:v>
                </c:pt>
                <c:pt idx="185">
                  <c:v>3.8897970335675248E-2</c:v>
                </c:pt>
                <c:pt idx="186">
                  <c:v>3.8897970335675248E-2</c:v>
                </c:pt>
                <c:pt idx="187">
                  <c:v>3.8897970335675248E-2</c:v>
                </c:pt>
                <c:pt idx="188">
                  <c:v>3.8897970335675248E-2</c:v>
                </c:pt>
                <c:pt idx="189">
                  <c:v>3.8897970335675248E-2</c:v>
                </c:pt>
                <c:pt idx="190">
                  <c:v>3.8897970335675248E-2</c:v>
                </c:pt>
                <c:pt idx="191">
                  <c:v>3.8897970335675248E-2</c:v>
                </c:pt>
                <c:pt idx="192">
                  <c:v>3.8897970335675248E-2</c:v>
                </c:pt>
                <c:pt idx="193">
                  <c:v>3.8897970335675248E-2</c:v>
                </c:pt>
                <c:pt idx="194">
                  <c:v>3.8897970335675248E-2</c:v>
                </c:pt>
                <c:pt idx="195">
                  <c:v>3.8897970335675248E-2</c:v>
                </c:pt>
                <c:pt idx="196">
                  <c:v>3.8897970335675248E-2</c:v>
                </c:pt>
                <c:pt idx="197">
                  <c:v>3.8897970335675248E-2</c:v>
                </c:pt>
                <c:pt idx="198">
                  <c:v>3.8897970335675248E-2</c:v>
                </c:pt>
                <c:pt idx="199">
                  <c:v>3.8897970335675248E-2</c:v>
                </c:pt>
                <c:pt idx="200">
                  <c:v>3.8897970335675248E-2</c:v>
                </c:pt>
                <c:pt idx="201">
                  <c:v>3.8897970335675248E-2</c:v>
                </c:pt>
                <c:pt idx="202">
                  <c:v>3.8897970335675248E-2</c:v>
                </c:pt>
                <c:pt idx="203">
                  <c:v>3.8897970335675248E-2</c:v>
                </c:pt>
                <c:pt idx="204">
                  <c:v>3.8897970335675248E-2</c:v>
                </c:pt>
                <c:pt idx="205">
                  <c:v>3.8897970335675248E-2</c:v>
                </c:pt>
                <c:pt idx="206">
                  <c:v>3.8897970335675248E-2</c:v>
                </c:pt>
                <c:pt idx="207">
                  <c:v>3.8897970335675248E-2</c:v>
                </c:pt>
                <c:pt idx="208">
                  <c:v>3.8897970335675248E-2</c:v>
                </c:pt>
                <c:pt idx="209">
                  <c:v>3.8897970335675248E-2</c:v>
                </c:pt>
                <c:pt idx="210">
                  <c:v>3.8897970335675248E-2</c:v>
                </c:pt>
                <c:pt idx="211">
                  <c:v>3.8897970335675248E-2</c:v>
                </c:pt>
                <c:pt idx="212">
                  <c:v>3.8897970335675248E-2</c:v>
                </c:pt>
                <c:pt idx="213">
                  <c:v>3.8897970335675248E-2</c:v>
                </c:pt>
                <c:pt idx="214">
                  <c:v>3.8897970335675248E-2</c:v>
                </c:pt>
                <c:pt idx="215">
                  <c:v>3.8897970335675248E-2</c:v>
                </c:pt>
                <c:pt idx="216">
                  <c:v>3.8897970335675248E-2</c:v>
                </c:pt>
                <c:pt idx="217">
                  <c:v>3.8897970335675248E-2</c:v>
                </c:pt>
                <c:pt idx="218">
                  <c:v>3.8897970335675248E-2</c:v>
                </c:pt>
                <c:pt idx="219">
                  <c:v>3.8897970335675248E-2</c:v>
                </c:pt>
                <c:pt idx="220">
                  <c:v>3.8897970335675248E-2</c:v>
                </c:pt>
                <c:pt idx="221">
                  <c:v>3.8897970335675248E-2</c:v>
                </c:pt>
                <c:pt idx="222">
                  <c:v>3.8897970335675248E-2</c:v>
                </c:pt>
                <c:pt idx="223">
                  <c:v>3.8897970335675248E-2</c:v>
                </c:pt>
                <c:pt idx="224">
                  <c:v>3.8897970335675248E-2</c:v>
                </c:pt>
                <c:pt idx="225">
                  <c:v>3.8897970335675248E-2</c:v>
                </c:pt>
                <c:pt idx="226">
                  <c:v>3.8897970335675248E-2</c:v>
                </c:pt>
                <c:pt idx="227">
                  <c:v>3.8897970335675248E-2</c:v>
                </c:pt>
                <c:pt idx="228">
                  <c:v>3.8897970335675248E-2</c:v>
                </c:pt>
                <c:pt idx="229">
                  <c:v>3.8897970335675248E-2</c:v>
                </c:pt>
                <c:pt idx="230">
                  <c:v>3.8897970335675248E-2</c:v>
                </c:pt>
                <c:pt idx="231">
                  <c:v>3.8897970335675248E-2</c:v>
                </c:pt>
                <c:pt idx="232">
                  <c:v>3.8897970335675248E-2</c:v>
                </c:pt>
                <c:pt idx="233">
                  <c:v>3.8897970335675248E-2</c:v>
                </c:pt>
                <c:pt idx="234">
                  <c:v>3.8897970335675248E-2</c:v>
                </c:pt>
                <c:pt idx="235">
                  <c:v>3.8897970335675248E-2</c:v>
                </c:pt>
                <c:pt idx="236">
                  <c:v>3.8897970335675248E-2</c:v>
                </c:pt>
                <c:pt idx="237">
                  <c:v>3.8897970335675248E-2</c:v>
                </c:pt>
                <c:pt idx="238">
                  <c:v>3.8897970335675248E-2</c:v>
                </c:pt>
                <c:pt idx="239">
                  <c:v>3.8897970335675248E-2</c:v>
                </c:pt>
                <c:pt idx="240">
                  <c:v>3.8897970335675248E-2</c:v>
                </c:pt>
                <c:pt idx="241">
                  <c:v>3.8897970335675248E-2</c:v>
                </c:pt>
                <c:pt idx="242">
                  <c:v>3.8897970335675248E-2</c:v>
                </c:pt>
                <c:pt idx="243">
                  <c:v>3.8897970335675248E-2</c:v>
                </c:pt>
                <c:pt idx="244">
                  <c:v>3.8897970335675248E-2</c:v>
                </c:pt>
                <c:pt idx="245">
                  <c:v>3.8897970335675248E-2</c:v>
                </c:pt>
                <c:pt idx="246">
                  <c:v>3.8897970335675248E-2</c:v>
                </c:pt>
                <c:pt idx="247">
                  <c:v>3.8897970335675248E-2</c:v>
                </c:pt>
                <c:pt idx="248">
                  <c:v>3.8897970335675248E-2</c:v>
                </c:pt>
                <c:pt idx="249">
                  <c:v>3.8897970335675248E-2</c:v>
                </c:pt>
                <c:pt idx="250">
                  <c:v>3.8897970335675248E-2</c:v>
                </c:pt>
                <c:pt idx="251">
                  <c:v>3.8897970335675248E-2</c:v>
                </c:pt>
                <c:pt idx="252">
                  <c:v>3.8897970335675248E-2</c:v>
                </c:pt>
                <c:pt idx="253">
                  <c:v>3.8897970335675248E-2</c:v>
                </c:pt>
                <c:pt idx="254">
                  <c:v>3.8897970335675248E-2</c:v>
                </c:pt>
                <c:pt idx="255">
                  <c:v>3.8897970335675248E-2</c:v>
                </c:pt>
                <c:pt idx="256">
                  <c:v>3.8897970335675248E-2</c:v>
                </c:pt>
                <c:pt idx="257">
                  <c:v>3.8897970335675248E-2</c:v>
                </c:pt>
                <c:pt idx="258">
                  <c:v>3.8897970335675248E-2</c:v>
                </c:pt>
                <c:pt idx="259">
                  <c:v>3.8897970335675248E-2</c:v>
                </c:pt>
                <c:pt idx="260">
                  <c:v>3.8897970335675248E-2</c:v>
                </c:pt>
                <c:pt idx="261">
                  <c:v>3.8897970335675248E-2</c:v>
                </c:pt>
                <c:pt idx="262">
                  <c:v>3.8897970335675248E-2</c:v>
                </c:pt>
                <c:pt idx="263">
                  <c:v>3.8897970335675248E-2</c:v>
                </c:pt>
                <c:pt idx="264">
                  <c:v>3.8897970335675248E-2</c:v>
                </c:pt>
                <c:pt idx="265">
                  <c:v>3.8897970335675248E-2</c:v>
                </c:pt>
                <c:pt idx="266">
                  <c:v>3.8897970335675248E-2</c:v>
                </c:pt>
                <c:pt idx="267">
                  <c:v>3.8897970335675248E-2</c:v>
                </c:pt>
                <c:pt idx="268">
                  <c:v>3.8897970335675248E-2</c:v>
                </c:pt>
                <c:pt idx="269">
                  <c:v>3.8897970335675248E-2</c:v>
                </c:pt>
                <c:pt idx="270">
                  <c:v>3.8897970335675248E-2</c:v>
                </c:pt>
                <c:pt idx="271">
                  <c:v>3.8897970335675248E-2</c:v>
                </c:pt>
                <c:pt idx="272">
                  <c:v>3.8897970335675248E-2</c:v>
                </c:pt>
                <c:pt idx="273">
                  <c:v>3.8897970335675248E-2</c:v>
                </c:pt>
                <c:pt idx="274">
                  <c:v>3.8897970335675248E-2</c:v>
                </c:pt>
                <c:pt idx="275">
                  <c:v>3.8897970335675248E-2</c:v>
                </c:pt>
                <c:pt idx="276">
                  <c:v>3.8897970335675248E-2</c:v>
                </c:pt>
                <c:pt idx="277">
                  <c:v>3.8897970335675248E-2</c:v>
                </c:pt>
                <c:pt idx="278">
                  <c:v>3.8897970335675248E-2</c:v>
                </c:pt>
                <c:pt idx="279">
                  <c:v>3.8897970335675248E-2</c:v>
                </c:pt>
                <c:pt idx="280">
                  <c:v>3.8897970335675248E-2</c:v>
                </c:pt>
                <c:pt idx="281">
                  <c:v>3.8897970335675248E-2</c:v>
                </c:pt>
                <c:pt idx="282">
                  <c:v>3.8897970335675248E-2</c:v>
                </c:pt>
                <c:pt idx="283">
                  <c:v>3.8897970335675248E-2</c:v>
                </c:pt>
                <c:pt idx="284">
                  <c:v>3.8897970335675248E-2</c:v>
                </c:pt>
                <c:pt idx="285">
                  <c:v>3.8897970335675248E-2</c:v>
                </c:pt>
                <c:pt idx="286">
                  <c:v>3.8897970335675248E-2</c:v>
                </c:pt>
                <c:pt idx="287">
                  <c:v>3.8897970335675248E-2</c:v>
                </c:pt>
                <c:pt idx="288">
                  <c:v>3.8897970335675248E-2</c:v>
                </c:pt>
                <c:pt idx="289">
                  <c:v>3.8897970335675248E-2</c:v>
                </c:pt>
                <c:pt idx="290">
                  <c:v>3.8897970335675248E-2</c:v>
                </c:pt>
                <c:pt idx="291">
                  <c:v>3.8897970335675248E-2</c:v>
                </c:pt>
                <c:pt idx="292">
                  <c:v>3.8897970335675248E-2</c:v>
                </c:pt>
                <c:pt idx="293">
                  <c:v>3.8897970335675248E-2</c:v>
                </c:pt>
                <c:pt idx="294">
                  <c:v>3.8897970335675248E-2</c:v>
                </c:pt>
                <c:pt idx="295">
                  <c:v>3.8897970335675248E-2</c:v>
                </c:pt>
                <c:pt idx="296">
                  <c:v>3.8897970335675248E-2</c:v>
                </c:pt>
                <c:pt idx="297">
                  <c:v>3.8897970335675248E-2</c:v>
                </c:pt>
                <c:pt idx="298">
                  <c:v>3.8897970335675248E-2</c:v>
                </c:pt>
                <c:pt idx="299">
                  <c:v>3.8897970335675248E-2</c:v>
                </c:pt>
                <c:pt idx="300">
                  <c:v>3.8897970335675248E-2</c:v>
                </c:pt>
                <c:pt idx="301">
                  <c:v>3.8897970335675248E-2</c:v>
                </c:pt>
                <c:pt idx="302">
                  <c:v>3.8897970335675248E-2</c:v>
                </c:pt>
                <c:pt idx="303">
                  <c:v>3.8897970335675248E-2</c:v>
                </c:pt>
                <c:pt idx="304">
                  <c:v>3.8897970335675248E-2</c:v>
                </c:pt>
                <c:pt idx="305">
                  <c:v>3.8897970335675248E-2</c:v>
                </c:pt>
                <c:pt idx="306">
                  <c:v>3.8897970335675248E-2</c:v>
                </c:pt>
                <c:pt idx="307">
                  <c:v>3.8897970335675248E-2</c:v>
                </c:pt>
                <c:pt idx="308">
                  <c:v>3.8897970335675248E-2</c:v>
                </c:pt>
                <c:pt idx="309">
                  <c:v>3.8897970335675248E-2</c:v>
                </c:pt>
                <c:pt idx="310">
                  <c:v>3.8897970335675248E-2</c:v>
                </c:pt>
                <c:pt idx="311">
                  <c:v>3.8897970335675248E-2</c:v>
                </c:pt>
                <c:pt idx="312">
                  <c:v>3.8897970335675248E-2</c:v>
                </c:pt>
                <c:pt idx="313">
                  <c:v>3.8897970335675248E-2</c:v>
                </c:pt>
                <c:pt idx="314">
                  <c:v>3.8897970335675248E-2</c:v>
                </c:pt>
                <c:pt idx="315">
                  <c:v>3.8897970335675248E-2</c:v>
                </c:pt>
                <c:pt idx="316">
                  <c:v>3.8897970335675248E-2</c:v>
                </c:pt>
                <c:pt idx="317">
                  <c:v>3.8897970335675248E-2</c:v>
                </c:pt>
                <c:pt idx="318">
                  <c:v>3.8897970335675248E-2</c:v>
                </c:pt>
                <c:pt idx="319">
                  <c:v>3.8897970335675248E-2</c:v>
                </c:pt>
                <c:pt idx="320">
                  <c:v>3.8897970335675248E-2</c:v>
                </c:pt>
                <c:pt idx="321">
                  <c:v>3.8897970335675248E-2</c:v>
                </c:pt>
                <c:pt idx="322">
                  <c:v>3.8897970335675248E-2</c:v>
                </c:pt>
                <c:pt idx="323">
                  <c:v>3.8897970335675248E-2</c:v>
                </c:pt>
                <c:pt idx="324">
                  <c:v>3.8897970335675248E-2</c:v>
                </c:pt>
                <c:pt idx="325">
                  <c:v>3.8897970335675248E-2</c:v>
                </c:pt>
                <c:pt idx="326">
                  <c:v>3.8897970335675248E-2</c:v>
                </c:pt>
                <c:pt idx="327">
                  <c:v>3.8897970335675248E-2</c:v>
                </c:pt>
                <c:pt idx="328">
                  <c:v>3.8897970335675248E-2</c:v>
                </c:pt>
                <c:pt idx="329">
                  <c:v>3.8897970335675248E-2</c:v>
                </c:pt>
                <c:pt idx="330">
                  <c:v>3.8897970335675248E-2</c:v>
                </c:pt>
                <c:pt idx="331">
                  <c:v>3.8897970335675248E-2</c:v>
                </c:pt>
                <c:pt idx="332">
                  <c:v>3.8897970335675248E-2</c:v>
                </c:pt>
                <c:pt idx="333">
                  <c:v>3.8897970335675248E-2</c:v>
                </c:pt>
                <c:pt idx="334">
                  <c:v>3.8897970335675248E-2</c:v>
                </c:pt>
                <c:pt idx="335">
                  <c:v>3.8897970335675248E-2</c:v>
                </c:pt>
                <c:pt idx="336">
                  <c:v>3.8897970335675248E-2</c:v>
                </c:pt>
                <c:pt idx="337">
                  <c:v>3.8897970335675248E-2</c:v>
                </c:pt>
                <c:pt idx="338">
                  <c:v>3.8897970335675248E-2</c:v>
                </c:pt>
                <c:pt idx="339">
                  <c:v>3.8897970335675248E-2</c:v>
                </c:pt>
                <c:pt idx="340">
                  <c:v>3.8897970335675248E-2</c:v>
                </c:pt>
                <c:pt idx="341">
                  <c:v>3.8897970335675248E-2</c:v>
                </c:pt>
                <c:pt idx="342">
                  <c:v>3.8897970335675248E-2</c:v>
                </c:pt>
                <c:pt idx="343">
                  <c:v>3.8897970335675248E-2</c:v>
                </c:pt>
                <c:pt idx="344">
                  <c:v>3.8897970335675248E-2</c:v>
                </c:pt>
                <c:pt idx="345">
                  <c:v>3.8897970335675248E-2</c:v>
                </c:pt>
                <c:pt idx="346">
                  <c:v>3.8897970335675248E-2</c:v>
                </c:pt>
                <c:pt idx="347">
                  <c:v>3.8897970335675248E-2</c:v>
                </c:pt>
                <c:pt idx="348">
                  <c:v>3.8897970335675248E-2</c:v>
                </c:pt>
                <c:pt idx="349">
                  <c:v>3.8897970335675248E-2</c:v>
                </c:pt>
                <c:pt idx="350">
                  <c:v>3.8897970335675248E-2</c:v>
                </c:pt>
                <c:pt idx="351">
                  <c:v>3.8897970335675248E-2</c:v>
                </c:pt>
                <c:pt idx="352">
                  <c:v>3.8897970335675248E-2</c:v>
                </c:pt>
                <c:pt idx="353">
                  <c:v>3.8897970335675248E-2</c:v>
                </c:pt>
                <c:pt idx="354">
                  <c:v>3.8897970335675248E-2</c:v>
                </c:pt>
                <c:pt idx="355">
                  <c:v>3.8897970335675248E-2</c:v>
                </c:pt>
                <c:pt idx="356">
                  <c:v>3.8897970335675248E-2</c:v>
                </c:pt>
                <c:pt idx="357">
                  <c:v>3.8897970335675248E-2</c:v>
                </c:pt>
                <c:pt idx="358">
                  <c:v>3.8897970335675248E-2</c:v>
                </c:pt>
                <c:pt idx="359">
                  <c:v>3.8897970335675248E-2</c:v>
                </c:pt>
                <c:pt idx="360">
                  <c:v>3.8897970335675248E-2</c:v>
                </c:pt>
                <c:pt idx="361">
                  <c:v>3.8897970335675248E-2</c:v>
                </c:pt>
                <c:pt idx="362">
                  <c:v>3.8897970335675248E-2</c:v>
                </c:pt>
                <c:pt idx="363">
                  <c:v>3.8897970335675248E-2</c:v>
                </c:pt>
                <c:pt idx="364">
                  <c:v>3.8897970335675248E-2</c:v>
                </c:pt>
                <c:pt idx="365">
                  <c:v>3.8897970335675248E-2</c:v>
                </c:pt>
                <c:pt idx="366">
                  <c:v>3.8897970335675248E-2</c:v>
                </c:pt>
                <c:pt idx="367">
                  <c:v>3.8897970335675248E-2</c:v>
                </c:pt>
                <c:pt idx="368">
                  <c:v>3.8897970335675248E-2</c:v>
                </c:pt>
                <c:pt idx="369">
                  <c:v>3.8897970335675248E-2</c:v>
                </c:pt>
                <c:pt idx="370">
                  <c:v>3.8897970335675248E-2</c:v>
                </c:pt>
                <c:pt idx="371">
                  <c:v>3.8897970335675248E-2</c:v>
                </c:pt>
                <c:pt idx="372">
                  <c:v>3.8897970335675248E-2</c:v>
                </c:pt>
                <c:pt idx="373">
                  <c:v>3.8897970335675248E-2</c:v>
                </c:pt>
                <c:pt idx="374">
                  <c:v>3.8897970335675248E-2</c:v>
                </c:pt>
                <c:pt idx="375">
                  <c:v>3.8897970335675248E-2</c:v>
                </c:pt>
                <c:pt idx="376">
                  <c:v>3.8897970335675248E-2</c:v>
                </c:pt>
                <c:pt idx="377">
                  <c:v>3.8897970335675248E-2</c:v>
                </c:pt>
                <c:pt idx="378">
                  <c:v>3.8897970335675248E-2</c:v>
                </c:pt>
                <c:pt idx="379">
                  <c:v>3.8897970335675248E-2</c:v>
                </c:pt>
                <c:pt idx="380">
                  <c:v>3.8897970335675248E-2</c:v>
                </c:pt>
                <c:pt idx="381">
                  <c:v>3.8897970335675248E-2</c:v>
                </c:pt>
                <c:pt idx="382">
                  <c:v>3.8897970335675248E-2</c:v>
                </c:pt>
                <c:pt idx="383">
                  <c:v>3.8897970335675248E-2</c:v>
                </c:pt>
                <c:pt idx="384">
                  <c:v>3.8897970335675248E-2</c:v>
                </c:pt>
                <c:pt idx="385">
                  <c:v>3.8897970335675248E-2</c:v>
                </c:pt>
                <c:pt idx="386">
                  <c:v>3.8897970335675248E-2</c:v>
                </c:pt>
                <c:pt idx="387">
                  <c:v>3.8897970335675248E-2</c:v>
                </c:pt>
                <c:pt idx="388">
                  <c:v>3.8897970335675248E-2</c:v>
                </c:pt>
                <c:pt idx="389">
                  <c:v>3.8897970335675248E-2</c:v>
                </c:pt>
                <c:pt idx="390">
                  <c:v>3.8897970335675248E-2</c:v>
                </c:pt>
                <c:pt idx="391">
                  <c:v>3.8897970335675248E-2</c:v>
                </c:pt>
                <c:pt idx="392">
                  <c:v>3.8897970335675248E-2</c:v>
                </c:pt>
                <c:pt idx="393">
                  <c:v>3.8897970335675248E-2</c:v>
                </c:pt>
                <c:pt idx="394">
                  <c:v>3.8897970335675248E-2</c:v>
                </c:pt>
                <c:pt idx="395">
                  <c:v>3.8897970335675248E-2</c:v>
                </c:pt>
                <c:pt idx="396">
                  <c:v>3.8897970335675248E-2</c:v>
                </c:pt>
                <c:pt idx="397">
                  <c:v>3.8897970335675248E-2</c:v>
                </c:pt>
                <c:pt idx="398">
                  <c:v>3.8897970335675248E-2</c:v>
                </c:pt>
                <c:pt idx="399">
                  <c:v>3.8897970335675248E-2</c:v>
                </c:pt>
                <c:pt idx="400">
                  <c:v>3.8897970335675248E-2</c:v>
                </c:pt>
                <c:pt idx="401">
                  <c:v>3.8897970335675248E-2</c:v>
                </c:pt>
                <c:pt idx="402">
                  <c:v>3.8897970335675248E-2</c:v>
                </c:pt>
                <c:pt idx="403">
                  <c:v>3.8897970335675248E-2</c:v>
                </c:pt>
                <c:pt idx="404">
                  <c:v>3.8897970335675248E-2</c:v>
                </c:pt>
                <c:pt idx="405">
                  <c:v>3.8897970335675248E-2</c:v>
                </c:pt>
                <c:pt idx="406">
                  <c:v>3.8897970335675248E-2</c:v>
                </c:pt>
                <c:pt idx="407">
                  <c:v>3.8897970335675248E-2</c:v>
                </c:pt>
                <c:pt idx="408">
                  <c:v>3.8897970335675248E-2</c:v>
                </c:pt>
                <c:pt idx="409">
                  <c:v>3.8897970335675248E-2</c:v>
                </c:pt>
                <c:pt idx="410">
                  <c:v>3.8897970335675248E-2</c:v>
                </c:pt>
                <c:pt idx="411">
                  <c:v>3.8897970335675248E-2</c:v>
                </c:pt>
                <c:pt idx="412">
                  <c:v>3.8897970335675248E-2</c:v>
                </c:pt>
                <c:pt idx="413">
                  <c:v>3.8897970335675248E-2</c:v>
                </c:pt>
                <c:pt idx="414">
                  <c:v>3.8897970335675248E-2</c:v>
                </c:pt>
                <c:pt idx="415">
                  <c:v>3.8897970335675248E-2</c:v>
                </c:pt>
                <c:pt idx="416">
                  <c:v>3.8897970335675248E-2</c:v>
                </c:pt>
                <c:pt idx="417">
                  <c:v>3.8897970335675248E-2</c:v>
                </c:pt>
                <c:pt idx="418">
                  <c:v>3.8897970335675248E-2</c:v>
                </c:pt>
                <c:pt idx="419">
                  <c:v>3.8897970335675248E-2</c:v>
                </c:pt>
                <c:pt idx="420">
                  <c:v>3.8897970335675248E-2</c:v>
                </c:pt>
                <c:pt idx="421">
                  <c:v>3.8897970335675248E-2</c:v>
                </c:pt>
                <c:pt idx="422">
                  <c:v>3.8897970335675248E-2</c:v>
                </c:pt>
                <c:pt idx="423">
                  <c:v>3.8897970335675248E-2</c:v>
                </c:pt>
                <c:pt idx="424">
                  <c:v>3.8897970335675248E-2</c:v>
                </c:pt>
                <c:pt idx="425">
                  <c:v>3.8897970335675248E-2</c:v>
                </c:pt>
                <c:pt idx="426">
                  <c:v>3.8897970335675248E-2</c:v>
                </c:pt>
                <c:pt idx="427">
                  <c:v>3.8897970335675248E-2</c:v>
                </c:pt>
                <c:pt idx="428">
                  <c:v>3.8897970335675248E-2</c:v>
                </c:pt>
                <c:pt idx="429">
                  <c:v>3.8897970335675248E-2</c:v>
                </c:pt>
                <c:pt idx="430">
                  <c:v>3.8897970335675248E-2</c:v>
                </c:pt>
                <c:pt idx="431">
                  <c:v>3.8897970335675248E-2</c:v>
                </c:pt>
                <c:pt idx="432">
                  <c:v>3.8897970335675248E-2</c:v>
                </c:pt>
                <c:pt idx="433">
                  <c:v>3.8897970335675248E-2</c:v>
                </c:pt>
                <c:pt idx="434">
                  <c:v>3.8897970335675248E-2</c:v>
                </c:pt>
                <c:pt idx="435">
                  <c:v>3.8897970335675248E-2</c:v>
                </c:pt>
                <c:pt idx="436">
                  <c:v>3.8897970335675248E-2</c:v>
                </c:pt>
                <c:pt idx="437">
                  <c:v>3.8897970335675248E-2</c:v>
                </c:pt>
                <c:pt idx="438">
                  <c:v>3.8897970335675248E-2</c:v>
                </c:pt>
                <c:pt idx="439">
                  <c:v>3.8897970335675248E-2</c:v>
                </c:pt>
                <c:pt idx="440">
                  <c:v>3.8897970335675248E-2</c:v>
                </c:pt>
                <c:pt idx="441">
                  <c:v>3.8897970335675248E-2</c:v>
                </c:pt>
                <c:pt idx="442">
                  <c:v>3.8897970335675248E-2</c:v>
                </c:pt>
                <c:pt idx="443">
                  <c:v>3.8897970335675248E-2</c:v>
                </c:pt>
                <c:pt idx="444">
                  <c:v>3.8897970335675248E-2</c:v>
                </c:pt>
                <c:pt idx="445">
                  <c:v>3.8897970335675248E-2</c:v>
                </c:pt>
                <c:pt idx="446">
                  <c:v>3.8897970335675248E-2</c:v>
                </c:pt>
                <c:pt idx="447">
                  <c:v>3.8897970335675248E-2</c:v>
                </c:pt>
                <c:pt idx="448">
                  <c:v>3.8897970335675248E-2</c:v>
                </c:pt>
                <c:pt idx="449">
                  <c:v>3.8897970335675248E-2</c:v>
                </c:pt>
                <c:pt idx="450">
                  <c:v>3.8897970335675248E-2</c:v>
                </c:pt>
                <c:pt idx="451">
                  <c:v>3.8897970335675248E-2</c:v>
                </c:pt>
                <c:pt idx="452">
                  <c:v>3.8897970335675248E-2</c:v>
                </c:pt>
                <c:pt idx="453">
                  <c:v>3.8897970335675248E-2</c:v>
                </c:pt>
                <c:pt idx="454">
                  <c:v>3.8897970335675248E-2</c:v>
                </c:pt>
                <c:pt idx="455">
                  <c:v>3.8897970335675248E-2</c:v>
                </c:pt>
                <c:pt idx="456">
                  <c:v>3.8897970335675248E-2</c:v>
                </c:pt>
                <c:pt idx="457">
                  <c:v>3.8897970335675248E-2</c:v>
                </c:pt>
                <c:pt idx="458">
                  <c:v>3.8897970335675248E-2</c:v>
                </c:pt>
                <c:pt idx="459">
                  <c:v>3.8897970335675248E-2</c:v>
                </c:pt>
                <c:pt idx="460">
                  <c:v>3.8897970335675248E-2</c:v>
                </c:pt>
                <c:pt idx="461">
                  <c:v>3.8897970335675248E-2</c:v>
                </c:pt>
                <c:pt idx="462">
                  <c:v>3.8897970335675248E-2</c:v>
                </c:pt>
                <c:pt idx="463">
                  <c:v>3.8897970335675248E-2</c:v>
                </c:pt>
                <c:pt idx="464">
                  <c:v>3.8897970335675248E-2</c:v>
                </c:pt>
                <c:pt idx="465">
                  <c:v>3.8897970335675248E-2</c:v>
                </c:pt>
                <c:pt idx="466">
                  <c:v>3.8897970335675248E-2</c:v>
                </c:pt>
                <c:pt idx="467">
                  <c:v>3.8897970335675248E-2</c:v>
                </c:pt>
                <c:pt idx="468">
                  <c:v>3.8897970335675248E-2</c:v>
                </c:pt>
                <c:pt idx="469">
                  <c:v>3.8897970335675248E-2</c:v>
                </c:pt>
                <c:pt idx="470">
                  <c:v>3.8897970335675248E-2</c:v>
                </c:pt>
                <c:pt idx="471">
                  <c:v>3.8897970335675248E-2</c:v>
                </c:pt>
                <c:pt idx="472">
                  <c:v>3.8897970335675248E-2</c:v>
                </c:pt>
                <c:pt idx="473">
                  <c:v>3.8897970335675248E-2</c:v>
                </c:pt>
                <c:pt idx="474">
                  <c:v>3.8897970335675248E-2</c:v>
                </c:pt>
                <c:pt idx="475">
                  <c:v>3.8897970335675248E-2</c:v>
                </c:pt>
                <c:pt idx="476">
                  <c:v>3.8897970335675248E-2</c:v>
                </c:pt>
                <c:pt idx="477">
                  <c:v>3.8897970335675248E-2</c:v>
                </c:pt>
                <c:pt idx="478">
                  <c:v>3.8897970335675248E-2</c:v>
                </c:pt>
                <c:pt idx="479">
                  <c:v>3.8897970335675248E-2</c:v>
                </c:pt>
                <c:pt idx="480">
                  <c:v>3.8897970335675248E-2</c:v>
                </c:pt>
                <c:pt idx="481">
                  <c:v>3.8897970335675248E-2</c:v>
                </c:pt>
                <c:pt idx="482">
                  <c:v>3.8897970335675248E-2</c:v>
                </c:pt>
                <c:pt idx="483">
                  <c:v>3.8897970335675248E-2</c:v>
                </c:pt>
                <c:pt idx="484">
                  <c:v>3.8897970335675248E-2</c:v>
                </c:pt>
                <c:pt idx="485">
                  <c:v>3.8897970335675248E-2</c:v>
                </c:pt>
                <c:pt idx="486">
                  <c:v>3.8897970335675248E-2</c:v>
                </c:pt>
                <c:pt idx="487">
                  <c:v>3.8897970335675248E-2</c:v>
                </c:pt>
                <c:pt idx="488">
                  <c:v>3.8897970335675248E-2</c:v>
                </c:pt>
                <c:pt idx="489">
                  <c:v>3.8897970335675248E-2</c:v>
                </c:pt>
                <c:pt idx="490">
                  <c:v>3.8897970335675248E-2</c:v>
                </c:pt>
                <c:pt idx="491">
                  <c:v>3.8897970335675248E-2</c:v>
                </c:pt>
                <c:pt idx="492">
                  <c:v>3.8897970335675248E-2</c:v>
                </c:pt>
                <c:pt idx="493">
                  <c:v>3.8897970335675248E-2</c:v>
                </c:pt>
                <c:pt idx="494">
                  <c:v>3.8897970335675248E-2</c:v>
                </c:pt>
                <c:pt idx="495">
                  <c:v>3.8897970335675248E-2</c:v>
                </c:pt>
                <c:pt idx="496">
                  <c:v>3.8897970335675248E-2</c:v>
                </c:pt>
                <c:pt idx="497">
                  <c:v>3.8897970335675248E-2</c:v>
                </c:pt>
                <c:pt idx="498">
                  <c:v>3.8897970335675248E-2</c:v>
                </c:pt>
                <c:pt idx="499">
                  <c:v>3.8897970335675248E-2</c:v>
                </c:pt>
                <c:pt idx="500">
                  <c:v>3.8897970335675248E-2</c:v>
                </c:pt>
                <c:pt idx="501">
                  <c:v>3.8897970335675248E-2</c:v>
                </c:pt>
                <c:pt idx="502">
                  <c:v>3.8897970335675248E-2</c:v>
                </c:pt>
                <c:pt idx="503">
                  <c:v>3.8897970335675248E-2</c:v>
                </c:pt>
                <c:pt idx="504">
                  <c:v>3.8897970335675248E-2</c:v>
                </c:pt>
                <c:pt idx="505">
                  <c:v>3.8897970335675248E-2</c:v>
                </c:pt>
                <c:pt idx="506">
                  <c:v>3.8897970335675248E-2</c:v>
                </c:pt>
                <c:pt idx="507">
                  <c:v>3.8897970335675248E-2</c:v>
                </c:pt>
                <c:pt idx="508">
                  <c:v>3.8897970335675248E-2</c:v>
                </c:pt>
                <c:pt idx="509">
                  <c:v>3.8897970335675248E-2</c:v>
                </c:pt>
                <c:pt idx="510">
                  <c:v>3.8897970335675248E-2</c:v>
                </c:pt>
                <c:pt idx="511">
                  <c:v>3.8897970335675248E-2</c:v>
                </c:pt>
                <c:pt idx="512">
                  <c:v>3.8897970335675248E-2</c:v>
                </c:pt>
                <c:pt idx="513">
                  <c:v>3.8897970335675248E-2</c:v>
                </c:pt>
                <c:pt idx="514">
                  <c:v>3.8897970335675248E-2</c:v>
                </c:pt>
                <c:pt idx="515">
                  <c:v>3.8897970335675248E-2</c:v>
                </c:pt>
                <c:pt idx="516">
                  <c:v>3.8897970335675248E-2</c:v>
                </c:pt>
                <c:pt idx="517">
                  <c:v>3.8897970335675248E-2</c:v>
                </c:pt>
                <c:pt idx="518">
                  <c:v>3.8897970335675248E-2</c:v>
                </c:pt>
                <c:pt idx="519">
                  <c:v>3.8897970335675248E-2</c:v>
                </c:pt>
                <c:pt idx="520">
                  <c:v>3.8897970335675248E-2</c:v>
                </c:pt>
                <c:pt idx="521">
                  <c:v>3.8897970335675248E-2</c:v>
                </c:pt>
                <c:pt idx="522">
                  <c:v>3.8897970335675248E-2</c:v>
                </c:pt>
                <c:pt idx="523">
                  <c:v>3.8897970335675248E-2</c:v>
                </c:pt>
                <c:pt idx="524">
                  <c:v>3.8897970335675248E-2</c:v>
                </c:pt>
                <c:pt idx="525">
                  <c:v>3.8897970335675248E-2</c:v>
                </c:pt>
                <c:pt idx="526">
                  <c:v>3.8897970335675248E-2</c:v>
                </c:pt>
                <c:pt idx="527">
                  <c:v>3.8897970335675248E-2</c:v>
                </c:pt>
                <c:pt idx="528">
                  <c:v>3.8897970335675248E-2</c:v>
                </c:pt>
                <c:pt idx="529">
                  <c:v>3.8897970335675248E-2</c:v>
                </c:pt>
                <c:pt idx="530">
                  <c:v>3.8897970335675248E-2</c:v>
                </c:pt>
                <c:pt idx="531">
                  <c:v>3.8897970335675248E-2</c:v>
                </c:pt>
                <c:pt idx="532">
                  <c:v>3.8897970335675248E-2</c:v>
                </c:pt>
                <c:pt idx="533">
                  <c:v>3.8897970335675248E-2</c:v>
                </c:pt>
                <c:pt idx="534">
                  <c:v>3.8897970335675248E-2</c:v>
                </c:pt>
                <c:pt idx="535">
                  <c:v>3.8897970335675248E-2</c:v>
                </c:pt>
                <c:pt idx="536">
                  <c:v>3.8897970335675248E-2</c:v>
                </c:pt>
                <c:pt idx="537">
                  <c:v>3.8897970335675248E-2</c:v>
                </c:pt>
                <c:pt idx="538">
                  <c:v>3.8897970335675248E-2</c:v>
                </c:pt>
                <c:pt idx="539">
                  <c:v>3.8897970335675248E-2</c:v>
                </c:pt>
                <c:pt idx="540">
                  <c:v>3.8897970335675248E-2</c:v>
                </c:pt>
                <c:pt idx="541">
                  <c:v>3.8897970335675248E-2</c:v>
                </c:pt>
                <c:pt idx="542">
                  <c:v>3.8897970335675248E-2</c:v>
                </c:pt>
                <c:pt idx="543">
                  <c:v>3.8897970335675248E-2</c:v>
                </c:pt>
                <c:pt idx="544">
                  <c:v>3.8897970335675248E-2</c:v>
                </c:pt>
                <c:pt idx="545">
                  <c:v>3.8897970335675248E-2</c:v>
                </c:pt>
                <c:pt idx="546">
                  <c:v>3.8897970335675248E-2</c:v>
                </c:pt>
                <c:pt idx="547">
                  <c:v>3.8897970335675248E-2</c:v>
                </c:pt>
                <c:pt idx="548">
                  <c:v>3.8897970335675248E-2</c:v>
                </c:pt>
                <c:pt idx="549">
                  <c:v>3.8897970335675248E-2</c:v>
                </c:pt>
                <c:pt idx="550">
                  <c:v>3.8897970335675248E-2</c:v>
                </c:pt>
                <c:pt idx="551">
                  <c:v>3.8897970335675248E-2</c:v>
                </c:pt>
                <c:pt idx="552">
                  <c:v>3.8897970335675248E-2</c:v>
                </c:pt>
                <c:pt idx="553">
                  <c:v>3.8897970335675248E-2</c:v>
                </c:pt>
                <c:pt idx="554">
                  <c:v>3.8897970335675248E-2</c:v>
                </c:pt>
                <c:pt idx="555">
                  <c:v>3.8897970335675248E-2</c:v>
                </c:pt>
                <c:pt idx="556">
                  <c:v>3.8897970335675248E-2</c:v>
                </c:pt>
                <c:pt idx="557">
                  <c:v>3.8897970335675248E-2</c:v>
                </c:pt>
                <c:pt idx="558">
                  <c:v>3.8897970335675248E-2</c:v>
                </c:pt>
                <c:pt idx="559">
                  <c:v>3.8897970335675248E-2</c:v>
                </c:pt>
                <c:pt idx="560">
                  <c:v>3.8897970335675248E-2</c:v>
                </c:pt>
                <c:pt idx="561">
                  <c:v>3.8897970335675248E-2</c:v>
                </c:pt>
                <c:pt idx="562">
                  <c:v>3.8897970335675248E-2</c:v>
                </c:pt>
                <c:pt idx="563">
                  <c:v>3.8897970335675248E-2</c:v>
                </c:pt>
                <c:pt idx="564">
                  <c:v>3.8897970335675248E-2</c:v>
                </c:pt>
                <c:pt idx="565">
                  <c:v>3.8897970335675248E-2</c:v>
                </c:pt>
                <c:pt idx="566">
                  <c:v>3.8897970335675248E-2</c:v>
                </c:pt>
                <c:pt idx="567">
                  <c:v>3.8897970335675248E-2</c:v>
                </c:pt>
                <c:pt idx="568">
                  <c:v>3.8897970335675248E-2</c:v>
                </c:pt>
                <c:pt idx="569">
                  <c:v>3.8897970335675248E-2</c:v>
                </c:pt>
                <c:pt idx="570">
                  <c:v>3.8897970335675248E-2</c:v>
                </c:pt>
                <c:pt idx="571">
                  <c:v>3.8897970335675248E-2</c:v>
                </c:pt>
                <c:pt idx="572">
                  <c:v>3.8897970335675248E-2</c:v>
                </c:pt>
                <c:pt idx="573">
                  <c:v>3.8897970335675248E-2</c:v>
                </c:pt>
                <c:pt idx="574">
                  <c:v>3.8897970335675248E-2</c:v>
                </c:pt>
                <c:pt idx="575">
                  <c:v>3.8897970335675248E-2</c:v>
                </c:pt>
                <c:pt idx="576">
                  <c:v>3.8897970335675248E-2</c:v>
                </c:pt>
                <c:pt idx="577">
                  <c:v>3.8897970335675248E-2</c:v>
                </c:pt>
                <c:pt idx="578">
                  <c:v>3.8897970335675248E-2</c:v>
                </c:pt>
                <c:pt idx="579">
                  <c:v>3.8897970335675248E-2</c:v>
                </c:pt>
                <c:pt idx="580">
                  <c:v>3.8897970335675248E-2</c:v>
                </c:pt>
                <c:pt idx="581">
                  <c:v>3.8897970335675248E-2</c:v>
                </c:pt>
                <c:pt idx="582">
                  <c:v>3.8897970335675248E-2</c:v>
                </c:pt>
                <c:pt idx="583">
                  <c:v>3.8897970335675248E-2</c:v>
                </c:pt>
                <c:pt idx="584">
                  <c:v>3.8897970335675248E-2</c:v>
                </c:pt>
                <c:pt idx="585">
                  <c:v>3.8897970335675248E-2</c:v>
                </c:pt>
                <c:pt idx="586">
                  <c:v>3.8897970335675248E-2</c:v>
                </c:pt>
                <c:pt idx="587">
                  <c:v>3.8897970335675248E-2</c:v>
                </c:pt>
                <c:pt idx="588">
                  <c:v>3.8897970335675248E-2</c:v>
                </c:pt>
                <c:pt idx="589">
                  <c:v>3.8897970335675248E-2</c:v>
                </c:pt>
                <c:pt idx="590">
                  <c:v>3.8897970335675248E-2</c:v>
                </c:pt>
                <c:pt idx="591">
                  <c:v>3.8897970335675248E-2</c:v>
                </c:pt>
                <c:pt idx="592">
                  <c:v>3.8897970335675248E-2</c:v>
                </c:pt>
                <c:pt idx="593">
                  <c:v>3.8897970335675248E-2</c:v>
                </c:pt>
                <c:pt idx="594">
                  <c:v>3.8897970335675248E-2</c:v>
                </c:pt>
                <c:pt idx="595">
                  <c:v>3.8897970335675248E-2</c:v>
                </c:pt>
                <c:pt idx="596">
                  <c:v>3.8897970335675248E-2</c:v>
                </c:pt>
                <c:pt idx="597">
                  <c:v>3.8897970335675248E-2</c:v>
                </c:pt>
                <c:pt idx="598">
                  <c:v>3.8897970335675248E-2</c:v>
                </c:pt>
                <c:pt idx="599">
                  <c:v>3.8897970335675248E-2</c:v>
                </c:pt>
                <c:pt idx="600">
                  <c:v>3.8897970335675248E-2</c:v>
                </c:pt>
                <c:pt idx="601">
                  <c:v>3.8897970335675248E-2</c:v>
                </c:pt>
                <c:pt idx="602">
                  <c:v>3.8897970335675248E-2</c:v>
                </c:pt>
                <c:pt idx="603">
                  <c:v>3.8897970335675248E-2</c:v>
                </c:pt>
                <c:pt idx="604">
                  <c:v>3.8897970335675248E-2</c:v>
                </c:pt>
                <c:pt idx="605">
                  <c:v>3.8897970335675248E-2</c:v>
                </c:pt>
                <c:pt idx="606">
                  <c:v>3.8897970335675248E-2</c:v>
                </c:pt>
                <c:pt idx="607">
                  <c:v>3.8897970335675248E-2</c:v>
                </c:pt>
                <c:pt idx="608">
                  <c:v>3.8897970335675248E-2</c:v>
                </c:pt>
                <c:pt idx="609">
                  <c:v>3.8897970335675248E-2</c:v>
                </c:pt>
                <c:pt idx="610">
                  <c:v>3.8897970335675248E-2</c:v>
                </c:pt>
                <c:pt idx="611">
                  <c:v>3.8897970335675248E-2</c:v>
                </c:pt>
                <c:pt idx="612">
                  <c:v>3.8897970335675248E-2</c:v>
                </c:pt>
                <c:pt idx="613">
                  <c:v>3.8897970335675248E-2</c:v>
                </c:pt>
                <c:pt idx="614">
                  <c:v>3.8897970335675248E-2</c:v>
                </c:pt>
                <c:pt idx="615">
                  <c:v>3.8897970335675248E-2</c:v>
                </c:pt>
                <c:pt idx="616">
                  <c:v>3.8897970335675248E-2</c:v>
                </c:pt>
                <c:pt idx="617">
                  <c:v>3.8897970335675248E-2</c:v>
                </c:pt>
                <c:pt idx="618">
                  <c:v>3.8897970335675248E-2</c:v>
                </c:pt>
                <c:pt idx="619">
                  <c:v>3.8897970335675248E-2</c:v>
                </c:pt>
                <c:pt idx="620">
                  <c:v>3.8897970335675248E-2</c:v>
                </c:pt>
                <c:pt idx="621">
                  <c:v>3.8897970335675248E-2</c:v>
                </c:pt>
                <c:pt idx="622">
                  <c:v>3.8897970335675248E-2</c:v>
                </c:pt>
                <c:pt idx="623">
                  <c:v>3.8897970335675248E-2</c:v>
                </c:pt>
                <c:pt idx="624">
                  <c:v>3.8897970335675248E-2</c:v>
                </c:pt>
                <c:pt idx="625">
                  <c:v>3.8897970335675248E-2</c:v>
                </c:pt>
                <c:pt idx="626">
                  <c:v>3.8897970335675248E-2</c:v>
                </c:pt>
                <c:pt idx="627">
                  <c:v>3.8897970335675248E-2</c:v>
                </c:pt>
                <c:pt idx="628">
                  <c:v>3.8897970335675248E-2</c:v>
                </c:pt>
                <c:pt idx="629">
                  <c:v>3.8897970335675248E-2</c:v>
                </c:pt>
                <c:pt idx="630">
                  <c:v>3.8897970335675248E-2</c:v>
                </c:pt>
                <c:pt idx="631">
                  <c:v>3.8897970335675248E-2</c:v>
                </c:pt>
                <c:pt idx="632">
                  <c:v>3.8897970335675248E-2</c:v>
                </c:pt>
                <c:pt idx="633">
                  <c:v>3.8897970335675248E-2</c:v>
                </c:pt>
                <c:pt idx="634">
                  <c:v>3.8897970335675248E-2</c:v>
                </c:pt>
                <c:pt idx="635">
                  <c:v>3.8897970335675248E-2</c:v>
                </c:pt>
                <c:pt idx="636">
                  <c:v>3.8897970335675248E-2</c:v>
                </c:pt>
                <c:pt idx="637">
                  <c:v>3.8897970335675248E-2</c:v>
                </c:pt>
                <c:pt idx="638">
                  <c:v>3.8897970335675248E-2</c:v>
                </c:pt>
                <c:pt idx="639">
                  <c:v>3.8897970335675248E-2</c:v>
                </c:pt>
                <c:pt idx="640">
                  <c:v>3.8897970335675248E-2</c:v>
                </c:pt>
                <c:pt idx="641">
                  <c:v>3.8897970335675248E-2</c:v>
                </c:pt>
                <c:pt idx="642">
                  <c:v>3.8897970335675248E-2</c:v>
                </c:pt>
                <c:pt idx="643">
                  <c:v>3.8897970335675248E-2</c:v>
                </c:pt>
                <c:pt idx="644">
                  <c:v>3.8897970335675248E-2</c:v>
                </c:pt>
                <c:pt idx="645">
                  <c:v>3.8897970335675248E-2</c:v>
                </c:pt>
                <c:pt idx="646">
                  <c:v>3.8897970335675248E-2</c:v>
                </c:pt>
                <c:pt idx="647">
                  <c:v>3.8897970335675248E-2</c:v>
                </c:pt>
                <c:pt idx="648">
                  <c:v>3.8897970335675248E-2</c:v>
                </c:pt>
                <c:pt idx="649">
                  <c:v>3.8897970335675248E-2</c:v>
                </c:pt>
                <c:pt idx="650">
                  <c:v>3.8897970335675248E-2</c:v>
                </c:pt>
                <c:pt idx="651">
                  <c:v>3.8897970335675248E-2</c:v>
                </c:pt>
                <c:pt idx="652">
                  <c:v>3.8897970335675248E-2</c:v>
                </c:pt>
                <c:pt idx="653">
                  <c:v>3.8897970335675248E-2</c:v>
                </c:pt>
                <c:pt idx="654">
                  <c:v>3.8897970335675248E-2</c:v>
                </c:pt>
                <c:pt idx="655">
                  <c:v>3.8897970335675248E-2</c:v>
                </c:pt>
                <c:pt idx="656">
                  <c:v>3.8897970335675248E-2</c:v>
                </c:pt>
                <c:pt idx="657">
                  <c:v>3.8897970335675248E-2</c:v>
                </c:pt>
                <c:pt idx="658">
                  <c:v>3.8897970335675248E-2</c:v>
                </c:pt>
                <c:pt idx="659">
                  <c:v>3.8897970335675248E-2</c:v>
                </c:pt>
                <c:pt idx="660">
                  <c:v>3.8897970335675248E-2</c:v>
                </c:pt>
                <c:pt idx="661">
                  <c:v>3.8897970335675248E-2</c:v>
                </c:pt>
                <c:pt idx="662">
                  <c:v>3.8897970335675248E-2</c:v>
                </c:pt>
                <c:pt idx="663">
                  <c:v>3.8897970335675248E-2</c:v>
                </c:pt>
                <c:pt idx="664">
                  <c:v>3.8897970335675248E-2</c:v>
                </c:pt>
                <c:pt idx="665">
                  <c:v>3.8897970335675248E-2</c:v>
                </c:pt>
                <c:pt idx="666">
                  <c:v>3.8897970335675248E-2</c:v>
                </c:pt>
                <c:pt idx="667">
                  <c:v>3.8897970335675248E-2</c:v>
                </c:pt>
                <c:pt idx="668">
                  <c:v>3.8897970335675248E-2</c:v>
                </c:pt>
                <c:pt idx="669">
                  <c:v>3.8897970335675248E-2</c:v>
                </c:pt>
                <c:pt idx="670">
                  <c:v>3.8897970335675248E-2</c:v>
                </c:pt>
                <c:pt idx="671">
                  <c:v>3.8897970335675248E-2</c:v>
                </c:pt>
                <c:pt idx="672">
                  <c:v>3.8897970335675248E-2</c:v>
                </c:pt>
                <c:pt idx="673">
                  <c:v>3.8897970335675248E-2</c:v>
                </c:pt>
                <c:pt idx="674">
                  <c:v>3.8897970335675248E-2</c:v>
                </c:pt>
                <c:pt idx="675">
                  <c:v>3.8897970335675248E-2</c:v>
                </c:pt>
                <c:pt idx="676">
                  <c:v>3.8897970335675248E-2</c:v>
                </c:pt>
                <c:pt idx="677">
                  <c:v>3.8897970335675248E-2</c:v>
                </c:pt>
                <c:pt idx="678">
                  <c:v>3.8897970335675248E-2</c:v>
                </c:pt>
                <c:pt idx="679">
                  <c:v>3.8897970335675248E-2</c:v>
                </c:pt>
                <c:pt idx="680">
                  <c:v>3.8897970335675248E-2</c:v>
                </c:pt>
                <c:pt idx="681">
                  <c:v>3.8897970335675248E-2</c:v>
                </c:pt>
                <c:pt idx="682">
                  <c:v>3.8897970335675248E-2</c:v>
                </c:pt>
                <c:pt idx="683">
                  <c:v>3.8897970335675248E-2</c:v>
                </c:pt>
                <c:pt idx="684">
                  <c:v>3.8897970335675248E-2</c:v>
                </c:pt>
                <c:pt idx="685">
                  <c:v>3.8897970335675248E-2</c:v>
                </c:pt>
                <c:pt idx="686">
                  <c:v>3.8897970335675248E-2</c:v>
                </c:pt>
                <c:pt idx="687">
                  <c:v>3.8897970335675248E-2</c:v>
                </c:pt>
                <c:pt idx="688">
                  <c:v>3.8897970335675248E-2</c:v>
                </c:pt>
                <c:pt idx="689">
                  <c:v>3.8897970335675248E-2</c:v>
                </c:pt>
                <c:pt idx="690">
                  <c:v>3.8897970335675248E-2</c:v>
                </c:pt>
                <c:pt idx="691">
                  <c:v>3.8897970335675248E-2</c:v>
                </c:pt>
                <c:pt idx="692">
                  <c:v>3.8897970335675248E-2</c:v>
                </c:pt>
                <c:pt idx="693">
                  <c:v>3.8897970335675248E-2</c:v>
                </c:pt>
                <c:pt idx="694">
                  <c:v>3.8897970335675248E-2</c:v>
                </c:pt>
                <c:pt idx="695">
                  <c:v>3.8897970335675248E-2</c:v>
                </c:pt>
                <c:pt idx="696">
                  <c:v>3.8897970335675248E-2</c:v>
                </c:pt>
                <c:pt idx="697">
                  <c:v>3.8897970335675248E-2</c:v>
                </c:pt>
                <c:pt idx="698">
                  <c:v>3.8897970335675248E-2</c:v>
                </c:pt>
                <c:pt idx="699">
                  <c:v>3.8897970335675248E-2</c:v>
                </c:pt>
                <c:pt idx="700">
                  <c:v>3.8897970335675248E-2</c:v>
                </c:pt>
                <c:pt idx="701">
                  <c:v>3.8897970335675248E-2</c:v>
                </c:pt>
                <c:pt idx="702">
                  <c:v>3.8897970335675248E-2</c:v>
                </c:pt>
                <c:pt idx="703">
                  <c:v>3.8897970335675248E-2</c:v>
                </c:pt>
                <c:pt idx="704">
                  <c:v>3.8897970335675248E-2</c:v>
                </c:pt>
                <c:pt idx="705">
                  <c:v>3.8897970335675248E-2</c:v>
                </c:pt>
                <c:pt idx="706">
                  <c:v>3.8897970335675248E-2</c:v>
                </c:pt>
                <c:pt idx="707">
                  <c:v>3.8897970335675248E-2</c:v>
                </c:pt>
                <c:pt idx="708">
                  <c:v>3.8897970335675248E-2</c:v>
                </c:pt>
                <c:pt idx="709">
                  <c:v>3.8897970335675248E-2</c:v>
                </c:pt>
                <c:pt idx="710">
                  <c:v>3.8897970335675248E-2</c:v>
                </c:pt>
                <c:pt idx="711">
                  <c:v>3.8897970335675248E-2</c:v>
                </c:pt>
                <c:pt idx="712">
                  <c:v>3.8897970335675248E-2</c:v>
                </c:pt>
                <c:pt idx="713">
                  <c:v>3.8897970335675248E-2</c:v>
                </c:pt>
                <c:pt idx="714">
                  <c:v>3.8897970335675248E-2</c:v>
                </c:pt>
                <c:pt idx="715">
                  <c:v>3.8897970335675248E-2</c:v>
                </c:pt>
                <c:pt idx="716">
                  <c:v>3.8897970335675248E-2</c:v>
                </c:pt>
                <c:pt idx="717">
                  <c:v>3.8897970335675248E-2</c:v>
                </c:pt>
                <c:pt idx="718">
                  <c:v>3.8897970335675248E-2</c:v>
                </c:pt>
                <c:pt idx="719">
                  <c:v>3.8897970335675248E-2</c:v>
                </c:pt>
                <c:pt idx="720">
                  <c:v>3.8897970335675248E-2</c:v>
                </c:pt>
                <c:pt idx="721">
                  <c:v>3.8897970335675248E-2</c:v>
                </c:pt>
                <c:pt idx="722">
                  <c:v>3.8897970335675248E-2</c:v>
                </c:pt>
                <c:pt idx="723">
                  <c:v>3.8897970335675248E-2</c:v>
                </c:pt>
                <c:pt idx="724">
                  <c:v>3.8897970335675248E-2</c:v>
                </c:pt>
                <c:pt idx="725">
                  <c:v>3.8897970335675248E-2</c:v>
                </c:pt>
                <c:pt idx="726">
                  <c:v>3.8897970335675248E-2</c:v>
                </c:pt>
                <c:pt idx="727">
                  <c:v>3.8897970335675248E-2</c:v>
                </c:pt>
                <c:pt idx="728">
                  <c:v>3.8897970335675248E-2</c:v>
                </c:pt>
                <c:pt idx="729">
                  <c:v>3.8897970335675248E-2</c:v>
                </c:pt>
                <c:pt idx="730">
                  <c:v>3.8897970335675248E-2</c:v>
                </c:pt>
                <c:pt idx="731">
                  <c:v>3.8897970335675248E-2</c:v>
                </c:pt>
                <c:pt idx="732">
                  <c:v>3.8897970335675248E-2</c:v>
                </c:pt>
                <c:pt idx="733">
                  <c:v>3.8897970335675248E-2</c:v>
                </c:pt>
                <c:pt idx="734">
                  <c:v>3.8897970335675248E-2</c:v>
                </c:pt>
                <c:pt idx="735">
                  <c:v>3.8897970335675248E-2</c:v>
                </c:pt>
                <c:pt idx="736">
                  <c:v>3.8897970335675248E-2</c:v>
                </c:pt>
                <c:pt idx="737">
                  <c:v>3.8897970335675248E-2</c:v>
                </c:pt>
                <c:pt idx="738">
                  <c:v>3.8897970335675248E-2</c:v>
                </c:pt>
                <c:pt idx="739">
                  <c:v>3.8897970335675248E-2</c:v>
                </c:pt>
                <c:pt idx="740">
                  <c:v>3.8897970335675248E-2</c:v>
                </c:pt>
                <c:pt idx="741">
                  <c:v>3.8897970335675248E-2</c:v>
                </c:pt>
                <c:pt idx="742">
                  <c:v>3.8897970335675248E-2</c:v>
                </c:pt>
                <c:pt idx="743">
                  <c:v>3.8897970335675248E-2</c:v>
                </c:pt>
                <c:pt idx="744">
                  <c:v>3.8897970335675248E-2</c:v>
                </c:pt>
                <c:pt idx="745">
                  <c:v>3.8897970335675248E-2</c:v>
                </c:pt>
                <c:pt idx="746">
                  <c:v>3.8897970335675248E-2</c:v>
                </c:pt>
                <c:pt idx="747">
                  <c:v>3.8897970335675248E-2</c:v>
                </c:pt>
                <c:pt idx="748">
                  <c:v>3.8897970335675248E-2</c:v>
                </c:pt>
                <c:pt idx="749">
                  <c:v>3.8897970335675248E-2</c:v>
                </c:pt>
                <c:pt idx="750">
                  <c:v>3.8897970335675248E-2</c:v>
                </c:pt>
                <c:pt idx="751">
                  <c:v>3.8897970335675248E-2</c:v>
                </c:pt>
                <c:pt idx="752">
                  <c:v>3.8897970335675248E-2</c:v>
                </c:pt>
                <c:pt idx="753">
                  <c:v>3.8897970335675248E-2</c:v>
                </c:pt>
                <c:pt idx="754">
                  <c:v>3.8897970335675248E-2</c:v>
                </c:pt>
                <c:pt idx="755">
                  <c:v>3.8897970335675248E-2</c:v>
                </c:pt>
                <c:pt idx="756">
                  <c:v>3.8897970335675248E-2</c:v>
                </c:pt>
                <c:pt idx="757">
                  <c:v>3.8897970335675248E-2</c:v>
                </c:pt>
                <c:pt idx="758">
                  <c:v>3.8897970335675248E-2</c:v>
                </c:pt>
                <c:pt idx="759">
                  <c:v>3.8897970335675248E-2</c:v>
                </c:pt>
                <c:pt idx="760">
                  <c:v>3.8897970335675248E-2</c:v>
                </c:pt>
                <c:pt idx="761">
                  <c:v>3.8897970335675248E-2</c:v>
                </c:pt>
                <c:pt idx="762">
                  <c:v>3.8897970335675248E-2</c:v>
                </c:pt>
                <c:pt idx="763">
                  <c:v>3.8897970335675248E-2</c:v>
                </c:pt>
                <c:pt idx="764">
                  <c:v>3.8897970335675248E-2</c:v>
                </c:pt>
                <c:pt idx="765">
                  <c:v>3.8897970335675248E-2</c:v>
                </c:pt>
                <c:pt idx="766">
                  <c:v>3.8897970335675248E-2</c:v>
                </c:pt>
                <c:pt idx="767">
                  <c:v>3.8897970335675248E-2</c:v>
                </c:pt>
                <c:pt idx="768">
                  <c:v>3.8897970335675248E-2</c:v>
                </c:pt>
                <c:pt idx="769">
                  <c:v>3.8897970335675248E-2</c:v>
                </c:pt>
                <c:pt idx="770">
                  <c:v>3.8897970335675248E-2</c:v>
                </c:pt>
                <c:pt idx="771">
                  <c:v>3.8897970335675248E-2</c:v>
                </c:pt>
                <c:pt idx="772">
                  <c:v>3.8897970335675248E-2</c:v>
                </c:pt>
                <c:pt idx="773">
                  <c:v>3.8897970335675248E-2</c:v>
                </c:pt>
                <c:pt idx="774">
                  <c:v>3.8897970335675248E-2</c:v>
                </c:pt>
                <c:pt idx="775">
                  <c:v>3.8897970335675248E-2</c:v>
                </c:pt>
                <c:pt idx="776">
                  <c:v>3.8897970335675248E-2</c:v>
                </c:pt>
                <c:pt idx="777">
                  <c:v>3.8897970335675248E-2</c:v>
                </c:pt>
                <c:pt idx="778">
                  <c:v>3.8897970335675248E-2</c:v>
                </c:pt>
                <c:pt idx="779">
                  <c:v>3.8897970335675248E-2</c:v>
                </c:pt>
                <c:pt idx="780">
                  <c:v>3.8897970335675248E-2</c:v>
                </c:pt>
                <c:pt idx="781">
                  <c:v>3.8897970335675248E-2</c:v>
                </c:pt>
                <c:pt idx="782">
                  <c:v>3.8897970335675248E-2</c:v>
                </c:pt>
                <c:pt idx="783">
                  <c:v>3.8897970335675248E-2</c:v>
                </c:pt>
                <c:pt idx="784">
                  <c:v>3.8897970335675248E-2</c:v>
                </c:pt>
                <c:pt idx="785">
                  <c:v>3.8897970335675248E-2</c:v>
                </c:pt>
                <c:pt idx="786">
                  <c:v>3.8897970335675248E-2</c:v>
                </c:pt>
                <c:pt idx="787">
                  <c:v>3.8897970335675248E-2</c:v>
                </c:pt>
                <c:pt idx="788">
                  <c:v>3.8897970335675248E-2</c:v>
                </c:pt>
                <c:pt idx="789">
                  <c:v>3.8897970335675248E-2</c:v>
                </c:pt>
                <c:pt idx="790">
                  <c:v>3.8897970335675248E-2</c:v>
                </c:pt>
                <c:pt idx="791">
                  <c:v>3.8897970335675248E-2</c:v>
                </c:pt>
                <c:pt idx="792">
                  <c:v>3.8897970335675248E-2</c:v>
                </c:pt>
                <c:pt idx="793">
                  <c:v>3.8897970335675248E-2</c:v>
                </c:pt>
                <c:pt idx="794">
                  <c:v>3.8897970335675248E-2</c:v>
                </c:pt>
                <c:pt idx="795">
                  <c:v>3.8897970335675248E-2</c:v>
                </c:pt>
                <c:pt idx="796">
                  <c:v>3.8897970335675248E-2</c:v>
                </c:pt>
                <c:pt idx="797">
                  <c:v>3.8897970335675248E-2</c:v>
                </c:pt>
                <c:pt idx="798">
                  <c:v>3.8897970335675248E-2</c:v>
                </c:pt>
                <c:pt idx="799">
                  <c:v>3.8897970335675248E-2</c:v>
                </c:pt>
                <c:pt idx="800">
                  <c:v>3.8897970335675248E-2</c:v>
                </c:pt>
                <c:pt idx="801">
                  <c:v>3.8897970335675248E-2</c:v>
                </c:pt>
                <c:pt idx="802">
                  <c:v>3.8897970335675248E-2</c:v>
                </c:pt>
                <c:pt idx="803">
                  <c:v>3.8897970335675248E-2</c:v>
                </c:pt>
                <c:pt idx="804">
                  <c:v>3.8897970335675248E-2</c:v>
                </c:pt>
                <c:pt idx="805">
                  <c:v>3.8897970335675248E-2</c:v>
                </c:pt>
                <c:pt idx="806">
                  <c:v>3.8897970335675248E-2</c:v>
                </c:pt>
                <c:pt idx="807">
                  <c:v>3.8897970335675248E-2</c:v>
                </c:pt>
                <c:pt idx="808">
                  <c:v>3.8897970335675248E-2</c:v>
                </c:pt>
                <c:pt idx="809">
                  <c:v>3.8897970335675248E-2</c:v>
                </c:pt>
                <c:pt idx="810">
                  <c:v>3.8897970335675248E-2</c:v>
                </c:pt>
                <c:pt idx="811">
                  <c:v>3.8897970335675248E-2</c:v>
                </c:pt>
                <c:pt idx="812">
                  <c:v>3.8897970335675248E-2</c:v>
                </c:pt>
                <c:pt idx="813">
                  <c:v>3.8897970335675248E-2</c:v>
                </c:pt>
                <c:pt idx="814">
                  <c:v>3.8897970335675248E-2</c:v>
                </c:pt>
                <c:pt idx="815">
                  <c:v>3.8897970335675248E-2</c:v>
                </c:pt>
                <c:pt idx="816">
                  <c:v>3.8897970335675248E-2</c:v>
                </c:pt>
                <c:pt idx="817">
                  <c:v>3.8897970335675248E-2</c:v>
                </c:pt>
                <c:pt idx="818">
                  <c:v>3.8897970335675248E-2</c:v>
                </c:pt>
                <c:pt idx="819">
                  <c:v>3.8897970335675248E-2</c:v>
                </c:pt>
                <c:pt idx="820">
                  <c:v>3.8897970335675248E-2</c:v>
                </c:pt>
                <c:pt idx="821">
                  <c:v>3.8897970335675248E-2</c:v>
                </c:pt>
                <c:pt idx="822">
                  <c:v>3.8897970335675248E-2</c:v>
                </c:pt>
                <c:pt idx="823">
                  <c:v>3.8897970335675248E-2</c:v>
                </c:pt>
                <c:pt idx="824">
                  <c:v>3.8897970335675248E-2</c:v>
                </c:pt>
                <c:pt idx="825">
                  <c:v>3.8897970335675248E-2</c:v>
                </c:pt>
                <c:pt idx="826">
                  <c:v>3.8897970335675248E-2</c:v>
                </c:pt>
                <c:pt idx="827">
                  <c:v>3.8897970335675248E-2</c:v>
                </c:pt>
                <c:pt idx="828">
                  <c:v>3.8897970335675248E-2</c:v>
                </c:pt>
                <c:pt idx="829">
                  <c:v>3.8897970335675248E-2</c:v>
                </c:pt>
                <c:pt idx="830">
                  <c:v>3.8897970335675248E-2</c:v>
                </c:pt>
                <c:pt idx="831">
                  <c:v>3.8897970335675248E-2</c:v>
                </c:pt>
                <c:pt idx="832">
                  <c:v>3.8897970335675248E-2</c:v>
                </c:pt>
                <c:pt idx="833">
                  <c:v>3.8897970335675248E-2</c:v>
                </c:pt>
                <c:pt idx="834">
                  <c:v>3.8897970335675248E-2</c:v>
                </c:pt>
                <c:pt idx="835">
                  <c:v>3.8897970335675248E-2</c:v>
                </c:pt>
                <c:pt idx="836">
                  <c:v>3.8897970335675248E-2</c:v>
                </c:pt>
                <c:pt idx="837">
                  <c:v>3.8897970335675248E-2</c:v>
                </c:pt>
                <c:pt idx="838">
                  <c:v>3.8897970335675248E-2</c:v>
                </c:pt>
                <c:pt idx="839">
                  <c:v>3.8897970335675248E-2</c:v>
                </c:pt>
                <c:pt idx="840">
                  <c:v>3.8897970335675248E-2</c:v>
                </c:pt>
                <c:pt idx="841">
                  <c:v>3.8897970335675248E-2</c:v>
                </c:pt>
                <c:pt idx="842">
                  <c:v>3.8897970335675248E-2</c:v>
                </c:pt>
                <c:pt idx="843">
                  <c:v>3.8897970335675248E-2</c:v>
                </c:pt>
                <c:pt idx="844">
                  <c:v>3.8897970335675248E-2</c:v>
                </c:pt>
                <c:pt idx="845">
                  <c:v>3.8897970335675248E-2</c:v>
                </c:pt>
                <c:pt idx="846">
                  <c:v>3.8897970335675248E-2</c:v>
                </c:pt>
                <c:pt idx="847">
                  <c:v>3.8897970335675248E-2</c:v>
                </c:pt>
                <c:pt idx="848">
                  <c:v>3.8897970335675248E-2</c:v>
                </c:pt>
                <c:pt idx="849">
                  <c:v>3.8897970335675248E-2</c:v>
                </c:pt>
                <c:pt idx="850">
                  <c:v>3.8897970335675248E-2</c:v>
                </c:pt>
                <c:pt idx="851">
                  <c:v>3.8897970335675248E-2</c:v>
                </c:pt>
                <c:pt idx="852">
                  <c:v>3.8897970335675248E-2</c:v>
                </c:pt>
                <c:pt idx="853">
                  <c:v>3.8897970335675248E-2</c:v>
                </c:pt>
                <c:pt idx="854">
                  <c:v>3.8897970335675248E-2</c:v>
                </c:pt>
                <c:pt idx="855">
                  <c:v>3.8897970335675248E-2</c:v>
                </c:pt>
                <c:pt idx="856">
                  <c:v>3.8897970335675248E-2</c:v>
                </c:pt>
                <c:pt idx="857">
                  <c:v>3.8897970335675248E-2</c:v>
                </c:pt>
                <c:pt idx="858">
                  <c:v>3.8897970335675248E-2</c:v>
                </c:pt>
                <c:pt idx="859">
                  <c:v>3.8897970335675248E-2</c:v>
                </c:pt>
                <c:pt idx="860">
                  <c:v>3.8897970335675248E-2</c:v>
                </c:pt>
                <c:pt idx="861">
                  <c:v>3.8897970335675248E-2</c:v>
                </c:pt>
                <c:pt idx="862">
                  <c:v>3.8897970335675248E-2</c:v>
                </c:pt>
                <c:pt idx="863">
                  <c:v>3.8897970335675248E-2</c:v>
                </c:pt>
                <c:pt idx="864">
                  <c:v>3.8897970335675248E-2</c:v>
                </c:pt>
                <c:pt idx="865">
                  <c:v>3.8897970335675248E-2</c:v>
                </c:pt>
                <c:pt idx="866">
                  <c:v>3.8897970335675248E-2</c:v>
                </c:pt>
                <c:pt idx="867">
                  <c:v>3.8897970335675248E-2</c:v>
                </c:pt>
                <c:pt idx="868">
                  <c:v>3.8897970335675248E-2</c:v>
                </c:pt>
                <c:pt idx="869">
                  <c:v>3.8897970335675248E-2</c:v>
                </c:pt>
                <c:pt idx="870">
                  <c:v>3.8897970335675248E-2</c:v>
                </c:pt>
                <c:pt idx="871">
                  <c:v>3.8897970335675248E-2</c:v>
                </c:pt>
                <c:pt idx="872">
                  <c:v>3.8897970335675248E-2</c:v>
                </c:pt>
                <c:pt idx="873">
                  <c:v>3.8897970335675248E-2</c:v>
                </c:pt>
                <c:pt idx="874">
                  <c:v>3.8897970335675248E-2</c:v>
                </c:pt>
                <c:pt idx="875">
                  <c:v>3.8897970335675248E-2</c:v>
                </c:pt>
                <c:pt idx="876">
                  <c:v>3.8897970335675248E-2</c:v>
                </c:pt>
                <c:pt idx="877">
                  <c:v>3.8897970335675248E-2</c:v>
                </c:pt>
                <c:pt idx="878">
                  <c:v>3.8897970335675248E-2</c:v>
                </c:pt>
                <c:pt idx="879">
                  <c:v>3.8897970335675248E-2</c:v>
                </c:pt>
                <c:pt idx="880">
                  <c:v>3.8897970335675248E-2</c:v>
                </c:pt>
                <c:pt idx="881">
                  <c:v>3.8897970335675248E-2</c:v>
                </c:pt>
                <c:pt idx="882">
                  <c:v>3.8897970335675248E-2</c:v>
                </c:pt>
                <c:pt idx="883">
                  <c:v>3.8897970335675248E-2</c:v>
                </c:pt>
                <c:pt idx="884">
                  <c:v>3.8897970335675248E-2</c:v>
                </c:pt>
                <c:pt idx="885">
                  <c:v>3.8897970335675248E-2</c:v>
                </c:pt>
                <c:pt idx="886">
                  <c:v>3.8897970335675248E-2</c:v>
                </c:pt>
                <c:pt idx="887">
                  <c:v>3.8897970335675248E-2</c:v>
                </c:pt>
                <c:pt idx="888">
                  <c:v>3.8897970335675248E-2</c:v>
                </c:pt>
                <c:pt idx="889">
                  <c:v>3.8897970335675248E-2</c:v>
                </c:pt>
                <c:pt idx="890">
                  <c:v>3.8897970335675248E-2</c:v>
                </c:pt>
                <c:pt idx="891">
                  <c:v>3.8897970335675248E-2</c:v>
                </c:pt>
                <c:pt idx="892">
                  <c:v>3.8897970335675248E-2</c:v>
                </c:pt>
                <c:pt idx="893">
                  <c:v>3.8897970335675248E-2</c:v>
                </c:pt>
                <c:pt idx="894">
                  <c:v>3.8897970335675248E-2</c:v>
                </c:pt>
                <c:pt idx="895">
                  <c:v>3.8897970335675248E-2</c:v>
                </c:pt>
                <c:pt idx="896">
                  <c:v>3.8897970335675248E-2</c:v>
                </c:pt>
                <c:pt idx="897">
                  <c:v>3.8897970335675248E-2</c:v>
                </c:pt>
                <c:pt idx="898">
                  <c:v>3.8897970335675248E-2</c:v>
                </c:pt>
                <c:pt idx="899">
                  <c:v>3.8897970335675248E-2</c:v>
                </c:pt>
                <c:pt idx="900">
                  <c:v>3.8897970335675248E-2</c:v>
                </c:pt>
                <c:pt idx="901">
                  <c:v>3.8897970335675248E-2</c:v>
                </c:pt>
                <c:pt idx="902">
                  <c:v>3.8897970335675248E-2</c:v>
                </c:pt>
                <c:pt idx="903">
                  <c:v>3.8897970335675248E-2</c:v>
                </c:pt>
                <c:pt idx="904">
                  <c:v>3.8897970335675248E-2</c:v>
                </c:pt>
                <c:pt idx="905">
                  <c:v>3.8897970335675248E-2</c:v>
                </c:pt>
                <c:pt idx="906">
                  <c:v>3.8897970335675248E-2</c:v>
                </c:pt>
                <c:pt idx="907">
                  <c:v>3.8897970335675248E-2</c:v>
                </c:pt>
                <c:pt idx="908">
                  <c:v>3.8897970335675248E-2</c:v>
                </c:pt>
                <c:pt idx="909">
                  <c:v>3.8897970335675248E-2</c:v>
                </c:pt>
                <c:pt idx="910">
                  <c:v>3.8897970335675248E-2</c:v>
                </c:pt>
                <c:pt idx="911">
                  <c:v>3.8897970335675248E-2</c:v>
                </c:pt>
                <c:pt idx="912">
                  <c:v>3.8897970335675248E-2</c:v>
                </c:pt>
                <c:pt idx="913">
                  <c:v>3.8897970335675248E-2</c:v>
                </c:pt>
                <c:pt idx="914">
                  <c:v>3.8897970335675248E-2</c:v>
                </c:pt>
                <c:pt idx="915">
                  <c:v>3.8897970335675248E-2</c:v>
                </c:pt>
                <c:pt idx="916">
                  <c:v>3.8897970335675248E-2</c:v>
                </c:pt>
                <c:pt idx="917">
                  <c:v>3.8897970335675248E-2</c:v>
                </c:pt>
                <c:pt idx="918">
                  <c:v>3.8897970335675248E-2</c:v>
                </c:pt>
                <c:pt idx="919">
                  <c:v>3.8897970335675248E-2</c:v>
                </c:pt>
                <c:pt idx="920">
                  <c:v>3.8897970335675248E-2</c:v>
                </c:pt>
                <c:pt idx="921">
                  <c:v>3.8897970335675248E-2</c:v>
                </c:pt>
                <c:pt idx="922">
                  <c:v>3.8897970335675248E-2</c:v>
                </c:pt>
                <c:pt idx="923">
                  <c:v>3.8897970335675248E-2</c:v>
                </c:pt>
                <c:pt idx="924">
                  <c:v>3.8897970335675248E-2</c:v>
                </c:pt>
                <c:pt idx="925">
                  <c:v>3.8897970335675248E-2</c:v>
                </c:pt>
                <c:pt idx="926">
                  <c:v>3.8897970335675248E-2</c:v>
                </c:pt>
                <c:pt idx="927">
                  <c:v>3.8897970335675248E-2</c:v>
                </c:pt>
                <c:pt idx="928">
                  <c:v>3.8897970335675248E-2</c:v>
                </c:pt>
                <c:pt idx="929">
                  <c:v>3.8897970335675248E-2</c:v>
                </c:pt>
                <c:pt idx="930">
                  <c:v>3.8897970335675248E-2</c:v>
                </c:pt>
                <c:pt idx="931">
                  <c:v>3.8897970335675248E-2</c:v>
                </c:pt>
                <c:pt idx="932">
                  <c:v>3.8897970335675248E-2</c:v>
                </c:pt>
                <c:pt idx="933">
                  <c:v>3.8897970335675248E-2</c:v>
                </c:pt>
                <c:pt idx="934">
                  <c:v>3.8897970335675248E-2</c:v>
                </c:pt>
                <c:pt idx="935">
                  <c:v>3.8897970335675248E-2</c:v>
                </c:pt>
                <c:pt idx="936">
                  <c:v>3.8897970335675248E-2</c:v>
                </c:pt>
                <c:pt idx="937">
                  <c:v>3.8897970335675248E-2</c:v>
                </c:pt>
                <c:pt idx="938">
                  <c:v>3.8897970335675248E-2</c:v>
                </c:pt>
                <c:pt idx="939">
                  <c:v>3.8897970335675248E-2</c:v>
                </c:pt>
                <c:pt idx="940">
                  <c:v>3.8897970335675248E-2</c:v>
                </c:pt>
                <c:pt idx="941">
                  <c:v>3.8897970335675248E-2</c:v>
                </c:pt>
                <c:pt idx="942">
                  <c:v>3.8897970335675248E-2</c:v>
                </c:pt>
                <c:pt idx="943">
                  <c:v>3.8897970335675248E-2</c:v>
                </c:pt>
                <c:pt idx="944">
                  <c:v>3.8897970335675248E-2</c:v>
                </c:pt>
                <c:pt idx="945">
                  <c:v>3.8897970335675248E-2</c:v>
                </c:pt>
                <c:pt idx="946">
                  <c:v>3.8897970335675248E-2</c:v>
                </c:pt>
                <c:pt idx="947">
                  <c:v>3.8897970335675248E-2</c:v>
                </c:pt>
                <c:pt idx="948">
                  <c:v>3.8897970335675248E-2</c:v>
                </c:pt>
                <c:pt idx="949">
                  <c:v>3.8897970335675248E-2</c:v>
                </c:pt>
                <c:pt idx="950">
                  <c:v>3.8897970335675248E-2</c:v>
                </c:pt>
                <c:pt idx="951">
                  <c:v>3.8897970335675248E-2</c:v>
                </c:pt>
                <c:pt idx="952">
                  <c:v>3.8897970335675248E-2</c:v>
                </c:pt>
                <c:pt idx="953">
                  <c:v>3.8897970335675248E-2</c:v>
                </c:pt>
                <c:pt idx="954">
                  <c:v>3.8897970335675248E-2</c:v>
                </c:pt>
                <c:pt idx="955">
                  <c:v>3.8897970335675248E-2</c:v>
                </c:pt>
                <c:pt idx="956">
                  <c:v>3.8897970335675248E-2</c:v>
                </c:pt>
                <c:pt idx="957">
                  <c:v>3.8897970335675248E-2</c:v>
                </c:pt>
                <c:pt idx="958">
                  <c:v>3.8897970335675248E-2</c:v>
                </c:pt>
                <c:pt idx="959">
                  <c:v>3.8897970335675248E-2</c:v>
                </c:pt>
                <c:pt idx="960">
                  <c:v>3.8897970335675248E-2</c:v>
                </c:pt>
                <c:pt idx="961">
                  <c:v>3.8897970335675248E-2</c:v>
                </c:pt>
                <c:pt idx="962">
                  <c:v>3.8897970335675248E-2</c:v>
                </c:pt>
                <c:pt idx="963">
                  <c:v>3.8897970335675248E-2</c:v>
                </c:pt>
                <c:pt idx="964">
                  <c:v>3.8897970335675248E-2</c:v>
                </c:pt>
                <c:pt idx="965">
                  <c:v>3.8897970335675248E-2</c:v>
                </c:pt>
                <c:pt idx="966">
                  <c:v>3.8897970335675248E-2</c:v>
                </c:pt>
                <c:pt idx="967">
                  <c:v>3.8897970335675248E-2</c:v>
                </c:pt>
                <c:pt idx="968">
                  <c:v>3.8897970335675248E-2</c:v>
                </c:pt>
                <c:pt idx="969">
                  <c:v>3.8897970335675248E-2</c:v>
                </c:pt>
                <c:pt idx="970">
                  <c:v>3.8897970335675248E-2</c:v>
                </c:pt>
                <c:pt idx="971">
                  <c:v>3.8897970335675248E-2</c:v>
                </c:pt>
                <c:pt idx="972">
                  <c:v>3.8897970335675248E-2</c:v>
                </c:pt>
                <c:pt idx="973">
                  <c:v>3.8897970335675248E-2</c:v>
                </c:pt>
                <c:pt idx="974">
                  <c:v>3.8897970335675248E-2</c:v>
                </c:pt>
                <c:pt idx="975">
                  <c:v>3.8897970335675248E-2</c:v>
                </c:pt>
                <c:pt idx="976">
                  <c:v>3.8897970335675248E-2</c:v>
                </c:pt>
                <c:pt idx="977">
                  <c:v>3.8897970335675248E-2</c:v>
                </c:pt>
                <c:pt idx="978">
                  <c:v>3.8897970335675248E-2</c:v>
                </c:pt>
                <c:pt idx="979">
                  <c:v>3.8897970335675248E-2</c:v>
                </c:pt>
                <c:pt idx="980">
                  <c:v>3.8897970335675248E-2</c:v>
                </c:pt>
                <c:pt idx="981">
                  <c:v>3.8897970335675248E-2</c:v>
                </c:pt>
                <c:pt idx="982">
                  <c:v>3.8897970335675248E-2</c:v>
                </c:pt>
                <c:pt idx="983">
                  <c:v>3.8897970335675248E-2</c:v>
                </c:pt>
                <c:pt idx="984">
                  <c:v>3.8897970335675248E-2</c:v>
                </c:pt>
                <c:pt idx="985">
                  <c:v>3.8897970335675248E-2</c:v>
                </c:pt>
                <c:pt idx="986">
                  <c:v>3.8897970335675248E-2</c:v>
                </c:pt>
                <c:pt idx="987">
                  <c:v>3.8897970335675248E-2</c:v>
                </c:pt>
                <c:pt idx="988">
                  <c:v>3.8897970335675248E-2</c:v>
                </c:pt>
                <c:pt idx="989">
                  <c:v>3.8897970335675248E-2</c:v>
                </c:pt>
                <c:pt idx="990">
                  <c:v>3.8897970335675248E-2</c:v>
                </c:pt>
                <c:pt idx="991">
                  <c:v>3.8897970335675248E-2</c:v>
                </c:pt>
                <c:pt idx="992">
                  <c:v>3.8897970335675248E-2</c:v>
                </c:pt>
                <c:pt idx="993">
                  <c:v>3.8897970335675248E-2</c:v>
                </c:pt>
                <c:pt idx="994">
                  <c:v>3.8897970335675248E-2</c:v>
                </c:pt>
                <c:pt idx="995">
                  <c:v>3.8897970335675248E-2</c:v>
                </c:pt>
                <c:pt idx="996">
                  <c:v>3.8897970335675248E-2</c:v>
                </c:pt>
                <c:pt idx="997">
                  <c:v>3.8897970335675248E-2</c:v>
                </c:pt>
                <c:pt idx="998">
                  <c:v>3.8897970335675248E-2</c:v>
                </c:pt>
                <c:pt idx="999">
                  <c:v>3.8897970335675248E-2</c:v>
                </c:pt>
                <c:pt idx="1000">
                  <c:v>3.8897970335675248E-2</c:v>
                </c:pt>
                <c:pt idx="1001">
                  <c:v>3.8897970335675248E-2</c:v>
                </c:pt>
                <c:pt idx="1002">
                  <c:v>3.8897970335675248E-2</c:v>
                </c:pt>
                <c:pt idx="1003">
                  <c:v>3.8897970335675248E-2</c:v>
                </c:pt>
                <c:pt idx="1004">
                  <c:v>3.8897970335675248E-2</c:v>
                </c:pt>
                <c:pt idx="1005">
                  <c:v>3.8897970335675248E-2</c:v>
                </c:pt>
                <c:pt idx="1006">
                  <c:v>3.8897970335675248E-2</c:v>
                </c:pt>
                <c:pt idx="1007">
                  <c:v>3.8897970335675248E-2</c:v>
                </c:pt>
                <c:pt idx="1008">
                  <c:v>3.8897970335675248E-2</c:v>
                </c:pt>
                <c:pt idx="1009">
                  <c:v>3.8897970335675248E-2</c:v>
                </c:pt>
                <c:pt idx="1010">
                  <c:v>3.8897970335675248E-2</c:v>
                </c:pt>
                <c:pt idx="1011">
                  <c:v>3.8897970335675248E-2</c:v>
                </c:pt>
                <c:pt idx="1012">
                  <c:v>3.8897970335675248E-2</c:v>
                </c:pt>
                <c:pt idx="1013">
                  <c:v>3.8897970335675248E-2</c:v>
                </c:pt>
                <c:pt idx="1014">
                  <c:v>3.8897970335675248E-2</c:v>
                </c:pt>
                <c:pt idx="1015">
                  <c:v>3.8897970335675248E-2</c:v>
                </c:pt>
                <c:pt idx="1016">
                  <c:v>3.8897970335675248E-2</c:v>
                </c:pt>
                <c:pt idx="1017">
                  <c:v>3.8897970335675248E-2</c:v>
                </c:pt>
                <c:pt idx="1018">
                  <c:v>3.8897970335675248E-2</c:v>
                </c:pt>
                <c:pt idx="1019">
                  <c:v>3.8897970335675248E-2</c:v>
                </c:pt>
                <c:pt idx="1020">
                  <c:v>3.8897970335675248E-2</c:v>
                </c:pt>
                <c:pt idx="1021">
                  <c:v>3.8897970335675248E-2</c:v>
                </c:pt>
                <c:pt idx="1022">
                  <c:v>3.8897970335675248E-2</c:v>
                </c:pt>
                <c:pt idx="1023">
                  <c:v>3.8897970335675248E-2</c:v>
                </c:pt>
                <c:pt idx="1024">
                  <c:v>3.8897970335675248E-2</c:v>
                </c:pt>
                <c:pt idx="1025">
                  <c:v>3.8897970335675248E-2</c:v>
                </c:pt>
                <c:pt idx="1026">
                  <c:v>3.8897970335675248E-2</c:v>
                </c:pt>
                <c:pt idx="1027">
                  <c:v>3.8897970335675248E-2</c:v>
                </c:pt>
                <c:pt idx="1028">
                  <c:v>3.8897970335675248E-2</c:v>
                </c:pt>
                <c:pt idx="1029">
                  <c:v>3.8897970335675248E-2</c:v>
                </c:pt>
                <c:pt idx="1030">
                  <c:v>3.8897970335675248E-2</c:v>
                </c:pt>
                <c:pt idx="1031">
                  <c:v>3.8897970335675248E-2</c:v>
                </c:pt>
                <c:pt idx="1032">
                  <c:v>3.8897970335675248E-2</c:v>
                </c:pt>
                <c:pt idx="1033">
                  <c:v>3.8897970335675248E-2</c:v>
                </c:pt>
                <c:pt idx="1034">
                  <c:v>3.8897970335675248E-2</c:v>
                </c:pt>
                <c:pt idx="1035">
                  <c:v>3.8897970335675248E-2</c:v>
                </c:pt>
                <c:pt idx="1036">
                  <c:v>3.8897970335675248E-2</c:v>
                </c:pt>
                <c:pt idx="1037">
                  <c:v>3.8897970335675248E-2</c:v>
                </c:pt>
                <c:pt idx="1038">
                  <c:v>3.8897970335675248E-2</c:v>
                </c:pt>
                <c:pt idx="1039">
                  <c:v>3.8897970335675248E-2</c:v>
                </c:pt>
                <c:pt idx="1040">
                  <c:v>3.8897970335675248E-2</c:v>
                </c:pt>
                <c:pt idx="1041">
                  <c:v>3.8897970335675248E-2</c:v>
                </c:pt>
                <c:pt idx="1042">
                  <c:v>3.8897970335675248E-2</c:v>
                </c:pt>
                <c:pt idx="1043">
                  <c:v>3.8897970335675248E-2</c:v>
                </c:pt>
                <c:pt idx="1044">
                  <c:v>3.8897970335675248E-2</c:v>
                </c:pt>
                <c:pt idx="1045">
                  <c:v>3.8897970335675248E-2</c:v>
                </c:pt>
                <c:pt idx="1046">
                  <c:v>3.8897970335675248E-2</c:v>
                </c:pt>
                <c:pt idx="1047">
                  <c:v>3.8897970335675248E-2</c:v>
                </c:pt>
                <c:pt idx="1048">
                  <c:v>3.8897970335675248E-2</c:v>
                </c:pt>
                <c:pt idx="1049">
                  <c:v>3.8897970335675248E-2</c:v>
                </c:pt>
                <c:pt idx="1050">
                  <c:v>3.8897970335675248E-2</c:v>
                </c:pt>
                <c:pt idx="1051">
                  <c:v>3.8897970335675248E-2</c:v>
                </c:pt>
                <c:pt idx="1052">
                  <c:v>3.8897970335675248E-2</c:v>
                </c:pt>
                <c:pt idx="1053">
                  <c:v>3.8897970335675248E-2</c:v>
                </c:pt>
                <c:pt idx="1054">
                  <c:v>3.8897970335675248E-2</c:v>
                </c:pt>
                <c:pt idx="1055">
                  <c:v>3.8897970335675248E-2</c:v>
                </c:pt>
                <c:pt idx="1056">
                  <c:v>3.8897970335675248E-2</c:v>
                </c:pt>
                <c:pt idx="1057">
                  <c:v>3.8897970335675248E-2</c:v>
                </c:pt>
                <c:pt idx="1058">
                  <c:v>3.8897970335675248E-2</c:v>
                </c:pt>
                <c:pt idx="1059">
                  <c:v>3.8897970335675248E-2</c:v>
                </c:pt>
                <c:pt idx="1060">
                  <c:v>3.8897970335675248E-2</c:v>
                </c:pt>
                <c:pt idx="1061">
                  <c:v>3.8897970335675248E-2</c:v>
                </c:pt>
                <c:pt idx="1062">
                  <c:v>3.8897970335675248E-2</c:v>
                </c:pt>
                <c:pt idx="1063">
                  <c:v>3.8897970335675248E-2</c:v>
                </c:pt>
                <c:pt idx="1064">
                  <c:v>3.8897970335675248E-2</c:v>
                </c:pt>
                <c:pt idx="1065">
                  <c:v>3.8897970335675248E-2</c:v>
                </c:pt>
                <c:pt idx="1066">
                  <c:v>3.8897970335675248E-2</c:v>
                </c:pt>
                <c:pt idx="1067">
                  <c:v>3.8897970335675248E-2</c:v>
                </c:pt>
                <c:pt idx="1068">
                  <c:v>3.8897970335675248E-2</c:v>
                </c:pt>
                <c:pt idx="1069">
                  <c:v>3.8897970335675248E-2</c:v>
                </c:pt>
                <c:pt idx="1070">
                  <c:v>3.8897970335675248E-2</c:v>
                </c:pt>
                <c:pt idx="1071">
                  <c:v>3.8897970335675248E-2</c:v>
                </c:pt>
                <c:pt idx="1072">
                  <c:v>3.8897970335675248E-2</c:v>
                </c:pt>
                <c:pt idx="1073">
                  <c:v>3.8897970335675248E-2</c:v>
                </c:pt>
                <c:pt idx="1074">
                  <c:v>3.8897970335675248E-2</c:v>
                </c:pt>
                <c:pt idx="1075">
                  <c:v>3.8897970335675248E-2</c:v>
                </c:pt>
                <c:pt idx="1076">
                  <c:v>3.8897970335675248E-2</c:v>
                </c:pt>
                <c:pt idx="1077">
                  <c:v>3.8897970335675248E-2</c:v>
                </c:pt>
                <c:pt idx="1078">
                  <c:v>3.8897970335675248E-2</c:v>
                </c:pt>
                <c:pt idx="1079">
                  <c:v>3.8897970335675248E-2</c:v>
                </c:pt>
                <c:pt idx="1080">
                  <c:v>3.8897970335675248E-2</c:v>
                </c:pt>
                <c:pt idx="1081">
                  <c:v>3.8897970335675248E-2</c:v>
                </c:pt>
                <c:pt idx="1082">
                  <c:v>3.8897970335675248E-2</c:v>
                </c:pt>
                <c:pt idx="1083">
                  <c:v>3.8897970335675248E-2</c:v>
                </c:pt>
                <c:pt idx="1084">
                  <c:v>3.8897970335675248E-2</c:v>
                </c:pt>
                <c:pt idx="1085">
                  <c:v>3.8897970335675248E-2</c:v>
                </c:pt>
                <c:pt idx="1086">
                  <c:v>3.8897970335675248E-2</c:v>
                </c:pt>
                <c:pt idx="1087">
                  <c:v>3.8897970335675248E-2</c:v>
                </c:pt>
                <c:pt idx="1088">
                  <c:v>3.8897970335675248E-2</c:v>
                </c:pt>
                <c:pt idx="1089">
                  <c:v>3.8897970335675248E-2</c:v>
                </c:pt>
                <c:pt idx="1090">
                  <c:v>3.8897970335675248E-2</c:v>
                </c:pt>
                <c:pt idx="1091">
                  <c:v>3.8897970335675248E-2</c:v>
                </c:pt>
                <c:pt idx="1092">
                  <c:v>3.8897970335675248E-2</c:v>
                </c:pt>
                <c:pt idx="1093">
                  <c:v>3.8897970335675248E-2</c:v>
                </c:pt>
                <c:pt idx="1094">
                  <c:v>3.8897970335675248E-2</c:v>
                </c:pt>
                <c:pt idx="1095">
                  <c:v>3.8897970335675248E-2</c:v>
                </c:pt>
                <c:pt idx="1096">
                  <c:v>3.8897970335675248E-2</c:v>
                </c:pt>
                <c:pt idx="1097">
                  <c:v>3.8897970335675248E-2</c:v>
                </c:pt>
                <c:pt idx="1098">
                  <c:v>3.8897970335675248E-2</c:v>
                </c:pt>
                <c:pt idx="1099">
                  <c:v>3.8897970335675248E-2</c:v>
                </c:pt>
                <c:pt idx="1100">
                  <c:v>3.8897970335675248E-2</c:v>
                </c:pt>
                <c:pt idx="1101">
                  <c:v>3.8897970335675248E-2</c:v>
                </c:pt>
                <c:pt idx="1102">
                  <c:v>3.8897970335675248E-2</c:v>
                </c:pt>
                <c:pt idx="1103">
                  <c:v>3.8897970335675248E-2</c:v>
                </c:pt>
                <c:pt idx="1104">
                  <c:v>3.8897970335675248E-2</c:v>
                </c:pt>
                <c:pt idx="1105">
                  <c:v>3.8897970335675248E-2</c:v>
                </c:pt>
                <c:pt idx="1106">
                  <c:v>3.8897970335675248E-2</c:v>
                </c:pt>
                <c:pt idx="1107">
                  <c:v>3.8897970335675248E-2</c:v>
                </c:pt>
                <c:pt idx="1108">
                  <c:v>3.8897970335675248E-2</c:v>
                </c:pt>
                <c:pt idx="1109">
                  <c:v>3.8897970335675248E-2</c:v>
                </c:pt>
                <c:pt idx="1110">
                  <c:v>3.8897970335675248E-2</c:v>
                </c:pt>
                <c:pt idx="1111">
                  <c:v>3.8897970335675248E-2</c:v>
                </c:pt>
                <c:pt idx="1112">
                  <c:v>3.8897970335675248E-2</c:v>
                </c:pt>
                <c:pt idx="1113">
                  <c:v>3.8897970335675248E-2</c:v>
                </c:pt>
                <c:pt idx="1114">
                  <c:v>3.8897970335675248E-2</c:v>
                </c:pt>
                <c:pt idx="1115">
                  <c:v>3.8897970335675248E-2</c:v>
                </c:pt>
                <c:pt idx="1116">
                  <c:v>3.8897970335675248E-2</c:v>
                </c:pt>
                <c:pt idx="1117">
                  <c:v>3.8897970335675248E-2</c:v>
                </c:pt>
                <c:pt idx="1118">
                  <c:v>3.8897970335675248E-2</c:v>
                </c:pt>
                <c:pt idx="1119">
                  <c:v>3.8897970335675248E-2</c:v>
                </c:pt>
                <c:pt idx="1120">
                  <c:v>3.8897970335675248E-2</c:v>
                </c:pt>
                <c:pt idx="1121">
                  <c:v>3.8897970335675248E-2</c:v>
                </c:pt>
                <c:pt idx="1122">
                  <c:v>3.8897970335675248E-2</c:v>
                </c:pt>
                <c:pt idx="1123">
                  <c:v>3.8897970335675248E-2</c:v>
                </c:pt>
                <c:pt idx="1124">
                  <c:v>3.8897970335675248E-2</c:v>
                </c:pt>
                <c:pt idx="1125">
                  <c:v>3.8897970335675248E-2</c:v>
                </c:pt>
                <c:pt idx="1126">
                  <c:v>3.8897970335675248E-2</c:v>
                </c:pt>
                <c:pt idx="1127">
                  <c:v>3.8897970335675248E-2</c:v>
                </c:pt>
                <c:pt idx="1128">
                  <c:v>3.8897970335675248E-2</c:v>
                </c:pt>
                <c:pt idx="1129">
                  <c:v>3.8897970335675248E-2</c:v>
                </c:pt>
                <c:pt idx="1130">
                  <c:v>3.8897970335675248E-2</c:v>
                </c:pt>
                <c:pt idx="1131">
                  <c:v>3.8897970335675248E-2</c:v>
                </c:pt>
                <c:pt idx="1132">
                  <c:v>3.8897970335675248E-2</c:v>
                </c:pt>
                <c:pt idx="1133">
                  <c:v>3.8897970335675248E-2</c:v>
                </c:pt>
                <c:pt idx="1134">
                  <c:v>3.8897970335675248E-2</c:v>
                </c:pt>
                <c:pt idx="1135">
                  <c:v>3.8897970335675248E-2</c:v>
                </c:pt>
                <c:pt idx="1136">
                  <c:v>3.8897970335675248E-2</c:v>
                </c:pt>
                <c:pt idx="1137">
                  <c:v>3.8897970335675248E-2</c:v>
                </c:pt>
                <c:pt idx="1138">
                  <c:v>3.8897970335675248E-2</c:v>
                </c:pt>
                <c:pt idx="1139">
                  <c:v>3.8897970335675248E-2</c:v>
                </c:pt>
                <c:pt idx="1140">
                  <c:v>3.8897970335675248E-2</c:v>
                </c:pt>
                <c:pt idx="1141">
                  <c:v>3.8897970335675248E-2</c:v>
                </c:pt>
                <c:pt idx="1142">
                  <c:v>3.8897970335675248E-2</c:v>
                </c:pt>
                <c:pt idx="1143">
                  <c:v>3.8897970335675248E-2</c:v>
                </c:pt>
                <c:pt idx="1144">
                  <c:v>3.8897970335675248E-2</c:v>
                </c:pt>
                <c:pt idx="1145">
                  <c:v>3.8897970335675248E-2</c:v>
                </c:pt>
                <c:pt idx="1146">
                  <c:v>3.8897970335675248E-2</c:v>
                </c:pt>
                <c:pt idx="1147">
                  <c:v>3.8897970335675248E-2</c:v>
                </c:pt>
                <c:pt idx="1148">
                  <c:v>3.8897970335675248E-2</c:v>
                </c:pt>
                <c:pt idx="1149">
                  <c:v>3.8897970335675248E-2</c:v>
                </c:pt>
                <c:pt idx="1150">
                  <c:v>3.8897970335675248E-2</c:v>
                </c:pt>
                <c:pt idx="1151">
                  <c:v>3.8897970335675248E-2</c:v>
                </c:pt>
                <c:pt idx="1152">
                  <c:v>3.8897970335675248E-2</c:v>
                </c:pt>
                <c:pt idx="1153">
                  <c:v>3.8897970335675248E-2</c:v>
                </c:pt>
                <c:pt idx="1154">
                  <c:v>3.8897970335675248E-2</c:v>
                </c:pt>
                <c:pt idx="1155">
                  <c:v>3.8897970335675248E-2</c:v>
                </c:pt>
                <c:pt idx="1156">
                  <c:v>3.8897970335675248E-2</c:v>
                </c:pt>
                <c:pt idx="1157">
                  <c:v>3.8897970335675248E-2</c:v>
                </c:pt>
                <c:pt idx="1158">
                  <c:v>3.8897970335675248E-2</c:v>
                </c:pt>
                <c:pt idx="1159">
                  <c:v>3.8897970335675248E-2</c:v>
                </c:pt>
                <c:pt idx="1160">
                  <c:v>3.8897970335675248E-2</c:v>
                </c:pt>
                <c:pt idx="1161">
                  <c:v>3.8897970335675248E-2</c:v>
                </c:pt>
                <c:pt idx="1162">
                  <c:v>3.8897970335675248E-2</c:v>
                </c:pt>
                <c:pt idx="1163">
                  <c:v>3.8897970335675248E-2</c:v>
                </c:pt>
                <c:pt idx="1164">
                  <c:v>3.8897970335675248E-2</c:v>
                </c:pt>
                <c:pt idx="1165">
                  <c:v>3.8897970335675248E-2</c:v>
                </c:pt>
                <c:pt idx="1166">
                  <c:v>3.8897970335675248E-2</c:v>
                </c:pt>
                <c:pt idx="1167">
                  <c:v>3.8897970335675248E-2</c:v>
                </c:pt>
                <c:pt idx="1168">
                  <c:v>3.8897970335675248E-2</c:v>
                </c:pt>
                <c:pt idx="1169">
                  <c:v>3.8897970335675248E-2</c:v>
                </c:pt>
                <c:pt idx="1170">
                  <c:v>3.8897970335675248E-2</c:v>
                </c:pt>
                <c:pt idx="1171">
                  <c:v>3.8897970335675248E-2</c:v>
                </c:pt>
                <c:pt idx="1172">
                  <c:v>3.8897970335675248E-2</c:v>
                </c:pt>
                <c:pt idx="1173">
                  <c:v>3.8897970335675248E-2</c:v>
                </c:pt>
                <c:pt idx="1174">
                  <c:v>3.8897970335675248E-2</c:v>
                </c:pt>
                <c:pt idx="1175">
                  <c:v>3.8897970335675248E-2</c:v>
                </c:pt>
                <c:pt idx="1176">
                  <c:v>3.8897970335675248E-2</c:v>
                </c:pt>
                <c:pt idx="1177">
                  <c:v>3.8897970335675248E-2</c:v>
                </c:pt>
                <c:pt idx="1178">
                  <c:v>3.8897970335675248E-2</c:v>
                </c:pt>
                <c:pt idx="1179">
                  <c:v>3.8897970335675248E-2</c:v>
                </c:pt>
                <c:pt idx="1180">
                  <c:v>3.8897970335675248E-2</c:v>
                </c:pt>
                <c:pt idx="1181">
                  <c:v>3.8897970335675248E-2</c:v>
                </c:pt>
                <c:pt idx="1182">
                  <c:v>3.8897970335675248E-2</c:v>
                </c:pt>
                <c:pt idx="1183">
                  <c:v>3.8897970335675248E-2</c:v>
                </c:pt>
                <c:pt idx="1184">
                  <c:v>3.8897970335675248E-2</c:v>
                </c:pt>
                <c:pt idx="1185">
                  <c:v>3.8897970335675248E-2</c:v>
                </c:pt>
                <c:pt idx="1186">
                  <c:v>3.8897970335675248E-2</c:v>
                </c:pt>
                <c:pt idx="1187">
                  <c:v>3.8897970335675248E-2</c:v>
                </c:pt>
                <c:pt idx="1188">
                  <c:v>3.8897970335675248E-2</c:v>
                </c:pt>
                <c:pt idx="1189">
                  <c:v>3.8897970335675248E-2</c:v>
                </c:pt>
                <c:pt idx="1190">
                  <c:v>3.8897970335675248E-2</c:v>
                </c:pt>
                <c:pt idx="1191">
                  <c:v>3.8897970335675248E-2</c:v>
                </c:pt>
                <c:pt idx="1192">
                  <c:v>3.8897970335675248E-2</c:v>
                </c:pt>
                <c:pt idx="1193">
                  <c:v>3.8897970335675248E-2</c:v>
                </c:pt>
                <c:pt idx="1194">
                  <c:v>3.8897970335675248E-2</c:v>
                </c:pt>
                <c:pt idx="1195">
                  <c:v>3.8897970335675248E-2</c:v>
                </c:pt>
                <c:pt idx="1196">
                  <c:v>3.8897970335675248E-2</c:v>
                </c:pt>
                <c:pt idx="1197">
                  <c:v>3.8897970335675248E-2</c:v>
                </c:pt>
                <c:pt idx="1198">
                  <c:v>3.8897970335675248E-2</c:v>
                </c:pt>
                <c:pt idx="1199">
                  <c:v>3.8897970335675248E-2</c:v>
                </c:pt>
                <c:pt idx="1200">
                  <c:v>3.8897970335675248E-2</c:v>
                </c:pt>
                <c:pt idx="1201">
                  <c:v>3.8897970335675248E-2</c:v>
                </c:pt>
                <c:pt idx="1202">
                  <c:v>3.8897970335675248E-2</c:v>
                </c:pt>
                <c:pt idx="1203">
                  <c:v>3.8897970335675248E-2</c:v>
                </c:pt>
                <c:pt idx="1204">
                  <c:v>3.8897970335675248E-2</c:v>
                </c:pt>
                <c:pt idx="1205">
                  <c:v>3.8897970335675248E-2</c:v>
                </c:pt>
                <c:pt idx="1206">
                  <c:v>3.8897970335675248E-2</c:v>
                </c:pt>
                <c:pt idx="1207">
                  <c:v>3.8897970335675248E-2</c:v>
                </c:pt>
                <c:pt idx="1208">
                  <c:v>3.8897970335675248E-2</c:v>
                </c:pt>
                <c:pt idx="1209">
                  <c:v>3.8897970335675248E-2</c:v>
                </c:pt>
                <c:pt idx="1210">
                  <c:v>3.8897970335675248E-2</c:v>
                </c:pt>
                <c:pt idx="1211">
                  <c:v>3.8897970335675248E-2</c:v>
                </c:pt>
                <c:pt idx="1212">
                  <c:v>3.8897970335675248E-2</c:v>
                </c:pt>
                <c:pt idx="1213">
                  <c:v>3.8897970335675248E-2</c:v>
                </c:pt>
                <c:pt idx="1214">
                  <c:v>3.8897970335675248E-2</c:v>
                </c:pt>
                <c:pt idx="1215">
                  <c:v>3.8897970335675248E-2</c:v>
                </c:pt>
                <c:pt idx="1216">
                  <c:v>3.8897970335675248E-2</c:v>
                </c:pt>
                <c:pt idx="1217">
                  <c:v>3.8897970335675248E-2</c:v>
                </c:pt>
                <c:pt idx="1218">
                  <c:v>3.8897970335675248E-2</c:v>
                </c:pt>
                <c:pt idx="1219">
                  <c:v>3.8897970335675248E-2</c:v>
                </c:pt>
                <c:pt idx="1220">
                  <c:v>3.8897970335675248E-2</c:v>
                </c:pt>
                <c:pt idx="1221">
                  <c:v>3.8897970335675248E-2</c:v>
                </c:pt>
                <c:pt idx="1222">
                  <c:v>3.8897970335675248E-2</c:v>
                </c:pt>
                <c:pt idx="1223">
                  <c:v>3.8897970335675248E-2</c:v>
                </c:pt>
                <c:pt idx="1224">
                  <c:v>3.8897970335675248E-2</c:v>
                </c:pt>
                <c:pt idx="1225">
                  <c:v>3.8897970335675248E-2</c:v>
                </c:pt>
                <c:pt idx="1226">
                  <c:v>3.8897970335675248E-2</c:v>
                </c:pt>
                <c:pt idx="1227">
                  <c:v>3.8897970335675248E-2</c:v>
                </c:pt>
                <c:pt idx="1228">
                  <c:v>3.8897970335675248E-2</c:v>
                </c:pt>
                <c:pt idx="1229">
                  <c:v>3.8897970335675248E-2</c:v>
                </c:pt>
                <c:pt idx="1230">
                  <c:v>3.8897970335675248E-2</c:v>
                </c:pt>
                <c:pt idx="1231">
                  <c:v>3.8897970335675248E-2</c:v>
                </c:pt>
                <c:pt idx="1232">
                  <c:v>3.8897970335675248E-2</c:v>
                </c:pt>
                <c:pt idx="1233">
                  <c:v>3.8897970335675248E-2</c:v>
                </c:pt>
                <c:pt idx="1234">
                  <c:v>3.8897970335675248E-2</c:v>
                </c:pt>
                <c:pt idx="1235">
                  <c:v>3.8897970335675248E-2</c:v>
                </c:pt>
                <c:pt idx="1236">
                  <c:v>3.8897970335675248E-2</c:v>
                </c:pt>
                <c:pt idx="1237">
                  <c:v>3.8897970335675248E-2</c:v>
                </c:pt>
                <c:pt idx="1238">
                  <c:v>3.8897970335675248E-2</c:v>
                </c:pt>
                <c:pt idx="1239">
                  <c:v>3.8897970335675248E-2</c:v>
                </c:pt>
                <c:pt idx="1240">
                  <c:v>3.8897970335675248E-2</c:v>
                </c:pt>
                <c:pt idx="1241">
                  <c:v>3.8897970335675248E-2</c:v>
                </c:pt>
                <c:pt idx="1242">
                  <c:v>3.8897970335675248E-2</c:v>
                </c:pt>
                <c:pt idx="1243">
                  <c:v>3.8897970335675248E-2</c:v>
                </c:pt>
                <c:pt idx="1244">
                  <c:v>3.8897970335675248E-2</c:v>
                </c:pt>
                <c:pt idx="1245">
                  <c:v>3.8897970335675248E-2</c:v>
                </c:pt>
                <c:pt idx="1246">
                  <c:v>3.8897970335675248E-2</c:v>
                </c:pt>
                <c:pt idx="1247">
                  <c:v>3.8897970335675248E-2</c:v>
                </c:pt>
                <c:pt idx="1248">
                  <c:v>3.8897970335675248E-2</c:v>
                </c:pt>
                <c:pt idx="1249">
                  <c:v>3.8897970335675248E-2</c:v>
                </c:pt>
                <c:pt idx="1250">
                  <c:v>3.8897970335675248E-2</c:v>
                </c:pt>
                <c:pt idx="1251">
                  <c:v>3.8897970335675248E-2</c:v>
                </c:pt>
                <c:pt idx="1252">
                  <c:v>3.8897970335675248E-2</c:v>
                </c:pt>
                <c:pt idx="1253">
                  <c:v>3.8897970335675248E-2</c:v>
                </c:pt>
                <c:pt idx="1254">
                  <c:v>3.8897970335675248E-2</c:v>
                </c:pt>
                <c:pt idx="1255">
                  <c:v>3.8897970335675248E-2</c:v>
                </c:pt>
                <c:pt idx="1256">
                  <c:v>3.8897970335675248E-2</c:v>
                </c:pt>
                <c:pt idx="1257">
                  <c:v>3.8897970335675248E-2</c:v>
                </c:pt>
                <c:pt idx="1258">
                  <c:v>3.8897970335675248E-2</c:v>
                </c:pt>
                <c:pt idx="1259">
                  <c:v>3.8897970335675248E-2</c:v>
                </c:pt>
                <c:pt idx="1260">
                  <c:v>3.8897970335675248E-2</c:v>
                </c:pt>
                <c:pt idx="1261">
                  <c:v>3.8897970335675248E-2</c:v>
                </c:pt>
                <c:pt idx="1262">
                  <c:v>3.8897970335675248E-2</c:v>
                </c:pt>
                <c:pt idx="1263">
                  <c:v>3.8897970335675248E-2</c:v>
                </c:pt>
                <c:pt idx="1264">
                  <c:v>3.8897970335675248E-2</c:v>
                </c:pt>
                <c:pt idx="1265">
                  <c:v>3.8897970335675248E-2</c:v>
                </c:pt>
                <c:pt idx="1266">
                  <c:v>3.8897970335675248E-2</c:v>
                </c:pt>
                <c:pt idx="1267">
                  <c:v>3.8897970335675248E-2</c:v>
                </c:pt>
                <c:pt idx="1268">
                  <c:v>3.8897970335675248E-2</c:v>
                </c:pt>
                <c:pt idx="1269">
                  <c:v>3.8897970335675248E-2</c:v>
                </c:pt>
                <c:pt idx="1270">
                  <c:v>3.8897970335675248E-2</c:v>
                </c:pt>
                <c:pt idx="1271">
                  <c:v>3.8897970335675248E-2</c:v>
                </c:pt>
                <c:pt idx="1272">
                  <c:v>3.8897970335675248E-2</c:v>
                </c:pt>
                <c:pt idx="1273">
                  <c:v>3.8897970335675248E-2</c:v>
                </c:pt>
                <c:pt idx="1274">
                  <c:v>3.8897970335675248E-2</c:v>
                </c:pt>
                <c:pt idx="1275">
                  <c:v>3.8897970335675248E-2</c:v>
                </c:pt>
                <c:pt idx="1276">
                  <c:v>3.8897970335675248E-2</c:v>
                </c:pt>
                <c:pt idx="1277">
                  <c:v>3.8897970335675248E-2</c:v>
                </c:pt>
                <c:pt idx="1278">
                  <c:v>3.8897970335675248E-2</c:v>
                </c:pt>
                <c:pt idx="1279">
                  <c:v>3.8897970335675248E-2</c:v>
                </c:pt>
                <c:pt idx="1280">
                  <c:v>3.8897970335675248E-2</c:v>
                </c:pt>
                <c:pt idx="1281">
                  <c:v>3.8897970335675248E-2</c:v>
                </c:pt>
                <c:pt idx="1282">
                  <c:v>3.8897970335675248E-2</c:v>
                </c:pt>
                <c:pt idx="1283">
                  <c:v>3.8897970335675248E-2</c:v>
                </c:pt>
                <c:pt idx="1284">
                  <c:v>3.8897970335675248E-2</c:v>
                </c:pt>
                <c:pt idx="1285">
                  <c:v>3.8897970335675248E-2</c:v>
                </c:pt>
                <c:pt idx="1286">
                  <c:v>3.8897970335675248E-2</c:v>
                </c:pt>
                <c:pt idx="1287">
                  <c:v>3.8897970335675248E-2</c:v>
                </c:pt>
                <c:pt idx="1288">
                  <c:v>3.8897970335675248E-2</c:v>
                </c:pt>
                <c:pt idx="1289">
                  <c:v>3.8897970335675248E-2</c:v>
                </c:pt>
                <c:pt idx="1290">
                  <c:v>3.8897970335675248E-2</c:v>
                </c:pt>
                <c:pt idx="1291">
                  <c:v>3.8897970335675248E-2</c:v>
                </c:pt>
                <c:pt idx="1292">
                  <c:v>3.8897970335675248E-2</c:v>
                </c:pt>
                <c:pt idx="1293">
                  <c:v>3.8897970335675248E-2</c:v>
                </c:pt>
                <c:pt idx="1294">
                  <c:v>3.8897970335675248E-2</c:v>
                </c:pt>
                <c:pt idx="1295">
                  <c:v>3.8897970335675248E-2</c:v>
                </c:pt>
                <c:pt idx="1296">
                  <c:v>3.8897970335675248E-2</c:v>
                </c:pt>
                <c:pt idx="1297">
                  <c:v>3.8897970335675248E-2</c:v>
                </c:pt>
                <c:pt idx="1298">
                  <c:v>3.8897970335675248E-2</c:v>
                </c:pt>
                <c:pt idx="1299">
                  <c:v>3.8897970335675248E-2</c:v>
                </c:pt>
                <c:pt idx="1300">
                  <c:v>3.8897970335675248E-2</c:v>
                </c:pt>
                <c:pt idx="1301">
                  <c:v>3.8897970335675248E-2</c:v>
                </c:pt>
                <c:pt idx="1302">
                  <c:v>3.8897970335675248E-2</c:v>
                </c:pt>
                <c:pt idx="1303">
                  <c:v>3.8897970335675248E-2</c:v>
                </c:pt>
                <c:pt idx="1304">
                  <c:v>3.8897970335675248E-2</c:v>
                </c:pt>
                <c:pt idx="1305">
                  <c:v>3.8897970335675248E-2</c:v>
                </c:pt>
                <c:pt idx="1306">
                  <c:v>3.8897970335675248E-2</c:v>
                </c:pt>
                <c:pt idx="1307">
                  <c:v>3.8897970335675248E-2</c:v>
                </c:pt>
                <c:pt idx="1308">
                  <c:v>3.8897970335675248E-2</c:v>
                </c:pt>
                <c:pt idx="1309">
                  <c:v>3.8897970335675248E-2</c:v>
                </c:pt>
                <c:pt idx="1310">
                  <c:v>3.8897970335675248E-2</c:v>
                </c:pt>
                <c:pt idx="1311">
                  <c:v>3.8897970335675248E-2</c:v>
                </c:pt>
                <c:pt idx="1312">
                  <c:v>3.8897970335675248E-2</c:v>
                </c:pt>
                <c:pt idx="1313">
                  <c:v>3.8897970335675248E-2</c:v>
                </c:pt>
                <c:pt idx="1314">
                  <c:v>3.8897970335675248E-2</c:v>
                </c:pt>
                <c:pt idx="1315">
                  <c:v>3.8897970335675248E-2</c:v>
                </c:pt>
                <c:pt idx="1316">
                  <c:v>3.8897970335675248E-2</c:v>
                </c:pt>
                <c:pt idx="1317">
                  <c:v>3.8897970335675248E-2</c:v>
                </c:pt>
                <c:pt idx="1318">
                  <c:v>3.8897970335675248E-2</c:v>
                </c:pt>
                <c:pt idx="1319">
                  <c:v>3.8897970335675248E-2</c:v>
                </c:pt>
                <c:pt idx="1320">
                  <c:v>3.8897970335675248E-2</c:v>
                </c:pt>
                <c:pt idx="1321">
                  <c:v>3.8897970335675248E-2</c:v>
                </c:pt>
                <c:pt idx="1322">
                  <c:v>3.8897970335675248E-2</c:v>
                </c:pt>
                <c:pt idx="1323">
                  <c:v>3.8897970335675248E-2</c:v>
                </c:pt>
                <c:pt idx="1324">
                  <c:v>3.8897970335675248E-2</c:v>
                </c:pt>
                <c:pt idx="1325">
                  <c:v>3.8897970335675248E-2</c:v>
                </c:pt>
                <c:pt idx="1326">
                  <c:v>3.8897970335675248E-2</c:v>
                </c:pt>
                <c:pt idx="1327">
                  <c:v>3.8897970335675248E-2</c:v>
                </c:pt>
                <c:pt idx="1328">
                  <c:v>3.8897970335675248E-2</c:v>
                </c:pt>
                <c:pt idx="1329">
                  <c:v>3.8897970335675248E-2</c:v>
                </c:pt>
                <c:pt idx="1330">
                  <c:v>3.8897970335675248E-2</c:v>
                </c:pt>
                <c:pt idx="1331">
                  <c:v>3.8897970335675248E-2</c:v>
                </c:pt>
                <c:pt idx="1332">
                  <c:v>3.8897970335675248E-2</c:v>
                </c:pt>
                <c:pt idx="1333">
                  <c:v>3.8897970335675248E-2</c:v>
                </c:pt>
                <c:pt idx="1334">
                  <c:v>3.8897970335675248E-2</c:v>
                </c:pt>
                <c:pt idx="1335">
                  <c:v>3.8897970335675248E-2</c:v>
                </c:pt>
                <c:pt idx="1336">
                  <c:v>3.8897970335675248E-2</c:v>
                </c:pt>
                <c:pt idx="1337">
                  <c:v>3.8897970335675248E-2</c:v>
                </c:pt>
                <c:pt idx="1338">
                  <c:v>3.8897970335675248E-2</c:v>
                </c:pt>
                <c:pt idx="1339">
                  <c:v>3.8897970335675248E-2</c:v>
                </c:pt>
                <c:pt idx="1340">
                  <c:v>3.8897970335675248E-2</c:v>
                </c:pt>
                <c:pt idx="1341">
                  <c:v>3.8897970335675248E-2</c:v>
                </c:pt>
                <c:pt idx="1342">
                  <c:v>3.8897970335675248E-2</c:v>
                </c:pt>
                <c:pt idx="1343">
                  <c:v>3.8897970335675248E-2</c:v>
                </c:pt>
                <c:pt idx="1344">
                  <c:v>3.8897970335675248E-2</c:v>
                </c:pt>
                <c:pt idx="1345">
                  <c:v>3.8897970335675248E-2</c:v>
                </c:pt>
                <c:pt idx="1346">
                  <c:v>3.8897970335675248E-2</c:v>
                </c:pt>
                <c:pt idx="1347">
                  <c:v>3.8897970335675248E-2</c:v>
                </c:pt>
                <c:pt idx="1348">
                  <c:v>3.8897970335675248E-2</c:v>
                </c:pt>
                <c:pt idx="1349">
                  <c:v>3.8897970335675248E-2</c:v>
                </c:pt>
                <c:pt idx="1350">
                  <c:v>3.8897970335675248E-2</c:v>
                </c:pt>
                <c:pt idx="1351">
                  <c:v>3.8897970335675248E-2</c:v>
                </c:pt>
                <c:pt idx="1352">
                  <c:v>3.8897970335675248E-2</c:v>
                </c:pt>
                <c:pt idx="1353">
                  <c:v>3.8897970335675248E-2</c:v>
                </c:pt>
                <c:pt idx="1354">
                  <c:v>3.8897970335675248E-2</c:v>
                </c:pt>
                <c:pt idx="1355">
                  <c:v>3.8897970335675248E-2</c:v>
                </c:pt>
                <c:pt idx="1356">
                  <c:v>3.8897970335675248E-2</c:v>
                </c:pt>
                <c:pt idx="1357">
                  <c:v>3.8897970335675248E-2</c:v>
                </c:pt>
                <c:pt idx="1358">
                  <c:v>3.8897970335675248E-2</c:v>
                </c:pt>
                <c:pt idx="1359">
                  <c:v>3.8897970335675248E-2</c:v>
                </c:pt>
                <c:pt idx="1360">
                  <c:v>3.8897970335675248E-2</c:v>
                </c:pt>
                <c:pt idx="1361">
                  <c:v>3.8897970335675248E-2</c:v>
                </c:pt>
                <c:pt idx="1362">
                  <c:v>3.8897970335675248E-2</c:v>
                </c:pt>
                <c:pt idx="1363">
                  <c:v>3.8897970335675248E-2</c:v>
                </c:pt>
                <c:pt idx="1364">
                  <c:v>3.8897970335675248E-2</c:v>
                </c:pt>
                <c:pt idx="1365">
                  <c:v>3.8897970335675248E-2</c:v>
                </c:pt>
                <c:pt idx="1366">
                  <c:v>3.8897970335675248E-2</c:v>
                </c:pt>
                <c:pt idx="1367">
                  <c:v>3.8897970335675248E-2</c:v>
                </c:pt>
                <c:pt idx="1368">
                  <c:v>3.8897970335675248E-2</c:v>
                </c:pt>
                <c:pt idx="1369">
                  <c:v>3.8897970335675248E-2</c:v>
                </c:pt>
                <c:pt idx="1370">
                  <c:v>3.8897970335675248E-2</c:v>
                </c:pt>
                <c:pt idx="1371">
                  <c:v>3.8897970335675248E-2</c:v>
                </c:pt>
                <c:pt idx="1372">
                  <c:v>3.8897970335675248E-2</c:v>
                </c:pt>
                <c:pt idx="1373">
                  <c:v>3.8897970335675248E-2</c:v>
                </c:pt>
                <c:pt idx="1374">
                  <c:v>3.8897970335675248E-2</c:v>
                </c:pt>
                <c:pt idx="1375">
                  <c:v>3.8897970335675248E-2</c:v>
                </c:pt>
                <c:pt idx="1376">
                  <c:v>3.8897970335675248E-2</c:v>
                </c:pt>
                <c:pt idx="1377">
                  <c:v>3.8897970335675248E-2</c:v>
                </c:pt>
                <c:pt idx="1378">
                  <c:v>3.8897970335675248E-2</c:v>
                </c:pt>
                <c:pt idx="1379">
                  <c:v>3.8897970335675248E-2</c:v>
                </c:pt>
                <c:pt idx="1380">
                  <c:v>3.8897970335675248E-2</c:v>
                </c:pt>
                <c:pt idx="1381">
                  <c:v>3.8897970335675248E-2</c:v>
                </c:pt>
                <c:pt idx="1382">
                  <c:v>3.8897970335675248E-2</c:v>
                </c:pt>
                <c:pt idx="1383">
                  <c:v>3.8897970335675248E-2</c:v>
                </c:pt>
                <c:pt idx="1384">
                  <c:v>3.8897970335675248E-2</c:v>
                </c:pt>
                <c:pt idx="1385">
                  <c:v>3.8897970335675248E-2</c:v>
                </c:pt>
                <c:pt idx="1386">
                  <c:v>3.8897970335675248E-2</c:v>
                </c:pt>
                <c:pt idx="1387">
                  <c:v>3.8897970335675248E-2</c:v>
                </c:pt>
                <c:pt idx="1388">
                  <c:v>3.8897970335675248E-2</c:v>
                </c:pt>
                <c:pt idx="1389">
                  <c:v>3.8897970335675248E-2</c:v>
                </c:pt>
                <c:pt idx="1390">
                  <c:v>3.8897970335675248E-2</c:v>
                </c:pt>
                <c:pt idx="1391">
                  <c:v>3.8897970335675248E-2</c:v>
                </c:pt>
                <c:pt idx="1392">
                  <c:v>3.8897970335675248E-2</c:v>
                </c:pt>
                <c:pt idx="1393">
                  <c:v>3.8897970335675248E-2</c:v>
                </c:pt>
                <c:pt idx="1394">
                  <c:v>3.8897970335675248E-2</c:v>
                </c:pt>
                <c:pt idx="1395">
                  <c:v>3.8897970335675248E-2</c:v>
                </c:pt>
                <c:pt idx="1396">
                  <c:v>3.8897970335675248E-2</c:v>
                </c:pt>
                <c:pt idx="1397">
                  <c:v>3.8897970335675248E-2</c:v>
                </c:pt>
                <c:pt idx="1398">
                  <c:v>3.8897970335675248E-2</c:v>
                </c:pt>
                <c:pt idx="1399">
                  <c:v>3.8897970335675248E-2</c:v>
                </c:pt>
                <c:pt idx="1400">
                  <c:v>3.8897970335675248E-2</c:v>
                </c:pt>
                <c:pt idx="1401">
                  <c:v>3.8897970335675248E-2</c:v>
                </c:pt>
                <c:pt idx="1402">
                  <c:v>3.8897970335675248E-2</c:v>
                </c:pt>
                <c:pt idx="1403">
                  <c:v>3.8897970335675248E-2</c:v>
                </c:pt>
                <c:pt idx="1404">
                  <c:v>3.8897970335675248E-2</c:v>
                </c:pt>
                <c:pt idx="1405">
                  <c:v>3.8897970335675248E-2</c:v>
                </c:pt>
                <c:pt idx="1406">
                  <c:v>3.8897970335675248E-2</c:v>
                </c:pt>
                <c:pt idx="1407">
                  <c:v>3.8897970335675248E-2</c:v>
                </c:pt>
                <c:pt idx="1408">
                  <c:v>3.8897970335675248E-2</c:v>
                </c:pt>
                <c:pt idx="1409">
                  <c:v>3.8897970335675248E-2</c:v>
                </c:pt>
                <c:pt idx="1410">
                  <c:v>3.8897970335675248E-2</c:v>
                </c:pt>
                <c:pt idx="1411">
                  <c:v>3.8897970335675248E-2</c:v>
                </c:pt>
                <c:pt idx="1412">
                  <c:v>3.8897970335675248E-2</c:v>
                </c:pt>
                <c:pt idx="1413">
                  <c:v>3.8897970335675248E-2</c:v>
                </c:pt>
                <c:pt idx="1414">
                  <c:v>3.8897970335675248E-2</c:v>
                </c:pt>
                <c:pt idx="1415">
                  <c:v>3.8897970335675248E-2</c:v>
                </c:pt>
                <c:pt idx="1416">
                  <c:v>3.8897970335675248E-2</c:v>
                </c:pt>
                <c:pt idx="1417">
                  <c:v>3.8897970335675248E-2</c:v>
                </c:pt>
                <c:pt idx="1418">
                  <c:v>3.8897970335675248E-2</c:v>
                </c:pt>
                <c:pt idx="1419">
                  <c:v>3.8897970335675248E-2</c:v>
                </c:pt>
                <c:pt idx="1420">
                  <c:v>3.8897970335675248E-2</c:v>
                </c:pt>
                <c:pt idx="1421">
                  <c:v>3.8897970335675248E-2</c:v>
                </c:pt>
                <c:pt idx="1422">
                  <c:v>3.8897970335675248E-2</c:v>
                </c:pt>
                <c:pt idx="1423">
                  <c:v>3.8897970335675248E-2</c:v>
                </c:pt>
                <c:pt idx="1424">
                  <c:v>3.8897970335675248E-2</c:v>
                </c:pt>
                <c:pt idx="1425">
                  <c:v>3.8897970335675248E-2</c:v>
                </c:pt>
                <c:pt idx="1426">
                  <c:v>3.8897970335675248E-2</c:v>
                </c:pt>
                <c:pt idx="1427">
                  <c:v>3.8897970335675248E-2</c:v>
                </c:pt>
                <c:pt idx="1428">
                  <c:v>3.8897970335675248E-2</c:v>
                </c:pt>
                <c:pt idx="1429">
                  <c:v>3.8897970335675248E-2</c:v>
                </c:pt>
                <c:pt idx="1430">
                  <c:v>3.8897970335675248E-2</c:v>
                </c:pt>
                <c:pt idx="1431">
                  <c:v>3.8897970335675248E-2</c:v>
                </c:pt>
                <c:pt idx="1432">
                  <c:v>3.8897970335675248E-2</c:v>
                </c:pt>
                <c:pt idx="1433">
                  <c:v>3.8897970335675248E-2</c:v>
                </c:pt>
                <c:pt idx="1434">
                  <c:v>3.8897970335675248E-2</c:v>
                </c:pt>
                <c:pt idx="1435">
                  <c:v>3.8897970335675248E-2</c:v>
                </c:pt>
                <c:pt idx="1436">
                  <c:v>3.8897970335675248E-2</c:v>
                </c:pt>
                <c:pt idx="1437">
                  <c:v>3.8897970335675248E-2</c:v>
                </c:pt>
                <c:pt idx="1438">
                  <c:v>3.8897970335675248E-2</c:v>
                </c:pt>
                <c:pt idx="1439">
                  <c:v>3.8897970335675248E-2</c:v>
                </c:pt>
                <c:pt idx="1440">
                  <c:v>3.8897970335675248E-2</c:v>
                </c:pt>
                <c:pt idx="1441">
                  <c:v>3.8897970335675248E-2</c:v>
                </c:pt>
                <c:pt idx="1442">
                  <c:v>3.8897970335675248E-2</c:v>
                </c:pt>
                <c:pt idx="1443">
                  <c:v>3.8897970335675248E-2</c:v>
                </c:pt>
                <c:pt idx="1444">
                  <c:v>3.8897970335675248E-2</c:v>
                </c:pt>
                <c:pt idx="1445">
                  <c:v>3.8897970335675248E-2</c:v>
                </c:pt>
                <c:pt idx="1446">
                  <c:v>3.8897970335675248E-2</c:v>
                </c:pt>
                <c:pt idx="1447">
                  <c:v>3.8897970335675248E-2</c:v>
                </c:pt>
                <c:pt idx="1448">
                  <c:v>3.8897970335675248E-2</c:v>
                </c:pt>
                <c:pt idx="1449">
                  <c:v>3.8897970335675248E-2</c:v>
                </c:pt>
                <c:pt idx="1450">
                  <c:v>3.8897970335675248E-2</c:v>
                </c:pt>
                <c:pt idx="1451">
                  <c:v>3.8897970335675248E-2</c:v>
                </c:pt>
                <c:pt idx="1452">
                  <c:v>3.8897970335675248E-2</c:v>
                </c:pt>
                <c:pt idx="1453">
                  <c:v>3.8897970335675248E-2</c:v>
                </c:pt>
                <c:pt idx="1454">
                  <c:v>3.8897970335675248E-2</c:v>
                </c:pt>
                <c:pt idx="1455">
                  <c:v>3.8897970335675248E-2</c:v>
                </c:pt>
                <c:pt idx="1456">
                  <c:v>3.8897970335675248E-2</c:v>
                </c:pt>
                <c:pt idx="1457">
                  <c:v>3.8897970335675248E-2</c:v>
                </c:pt>
                <c:pt idx="1458">
                  <c:v>3.8897970335675248E-2</c:v>
                </c:pt>
                <c:pt idx="1459">
                  <c:v>3.8897970335675248E-2</c:v>
                </c:pt>
                <c:pt idx="1460">
                  <c:v>3.8897970335675248E-2</c:v>
                </c:pt>
                <c:pt idx="1461">
                  <c:v>3.8897970335675248E-2</c:v>
                </c:pt>
                <c:pt idx="1462">
                  <c:v>3.8897970335675248E-2</c:v>
                </c:pt>
                <c:pt idx="1463">
                  <c:v>3.8897970335675248E-2</c:v>
                </c:pt>
                <c:pt idx="1464">
                  <c:v>3.8897970335675248E-2</c:v>
                </c:pt>
                <c:pt idx="1465">
                  <c:v>3.8897970335675248E-2</c:v>
                </c:pt>
                <c:pt idx="1466">
                  <c:v>3.8897970335675248E-2</c:v>
                </c:pt>
                <c:pt idx="1467">
                  <c:v>3.8897970335675248E-2</c:v>
                </c:pt>
                <c:pt idx="1468">
                  <c:v>3.8897970335675248E-2</c:v>
                </c:pt>
                <c:pt idx="1469">
                  <c:v>3.8897970335675248E-2</c:v>
                </c:pt>
                <c:pt idx="1470">
                  <c:v>3.8897970335675248E-2</c:v>
                </c:pt>
                <c:pt idx="1471">
                  <c:v>3.8897970335675248E-2</c:v>
                </c:pt>
                <c:pt idx="1472">
                  <c:v>3.8897970335675248E-2</c:v>
                </c:pt>
                <c:pt idx="1473">
                  <c:v>3.8897970335675248E-2</c:v>
                </c:pt>
                <c:pt idx="1474">
                  <c:v>3.8897970335675248E-2</c:v>
                </c:pt>
                <c:pt idx="1475">
                  <c:v>3.8897970335675248E-2</c:v>
                </c:pt>
                <c:pt idx="1476">
                  <c:v>3.8897970335675248E-2</c:v>
                </c:pt>
                <c:pt idx="1477">
                  <c:v>3.8897970335675248E-2</c:v>
                </c:pt>
                <c:pt idx="1478">
                  <c:v>3.8897970335675248E-2</c:v>
                </c:pt>
                <c:pt idx="1479">
                  <c:v>3.8897970335675248E-2</c:v>
                </c:pt>
                <c:pt idx="1480">
                  <c:v>3.8897970335675248E-2</c:v>
                </c:pt>
                <c:pt idx="1481">
                  <c:v>3.8897970335675248E-2</c:v>
                </c:pt>
                <c:pt idx="1482">
                  <c:v>3.8897970335675248E-2</c:v>
                </c:pt>
                <c:pt idx="1483">
                  <c:v>3.8897970335675248E-2</c:v>
                </c:pt>
                <c:pt idx="1484">
                  <c:v>3.8897970335675248E-2</c:v>
                </c:pt>
                <c:pt idx="1485">
                  <c:v>3.8897970335675248E-2</c:v>
                </c:pt>
                <c:pt idx="1486">
                  <c:v>3.8897970335675248E-2</c:v>
                </c:pt>
                <c:pt idx="1487">
                  <c:v>3.8897970335675248E-2</c:v>
                </c:pt>
                <c:pt idx="1488">
                  <c:v>3.8897970335675248E-2</c:v>
                </c:pt>
                <c:pt idx="1489">
                  <c:v>3.8897970335675248E-2</c:v>
                </c:pt>
                <c:pt idx="1490">
                  <c:v>3.8897970335675248E-2</c:v>
                </c:pt>
                <c:pt idx="1491">
                  <c:v>3.8897970335675248E-2</c:v>
                </c:pt>
                <c:pt idx="1492">
                  <c:v>3.8897970335675248E-2</c:v>
                </c:pt>
                <c:pt idx="1493">
                  <c:v>3.8897970335675248E-2</c:v>
                </c:pt>
                <c:pt idx="1494">
                  <c:v>3.8897970335675248E-2</c:v>
                </c:pt>
                <c:pt idx="1495">
                  <c:v>3.8897970335675248E-2</c:v>
                </c:pt>
                <c:pt idx="1496">
                  <c:v>3.8897970335675248E-2</c:v>
                </c:pt>
                <c:pt idx="1497">
                  <c:v>3.8897970335675248E-2</c:v>
                </c:pt>
                <c:pt idx="1498">
                  <c:v>3.8897970335675248E-2</c:v>
                </c:pt>
                <c:pt idx="1499">
                  <c:v>3.8897970335675248E-2</c:v>
                </c:pt>
                <c:pt idx="1500">
                  <c:v>3.8897970335675248E-2</c:v>
                </c:pt>
                <c:pt idx="1501">
                  <c:v>3.8897970335675248E-2</c:v>
                </c:pt>
                <c:pt idx="1502">
                  <c:v>3.8897970335675248E-2</c:v>
                </c:pt>
                <c:pt idx="1503">
                  <c:v>3.8897970335675248E-2</c:v>
                </c:pt>
                <c:pt idx="1504">
                  <c:v>3.8897970335675248E-2</c:v>
                </c:pt>
                <c:pt idx="1505">
                  <c:v>3.8897970335675248E-2</c:v>
                </c:pt>
                <c:pt idx="1506">
                  <c:v>3.8897970335675248E-2</c:v>
                </c:pt>
                <c:pt idx="1507">
                  <c:v>3.8897970335675248E-2</c:v>
                </c:pt>
                <c:pt idx="1508">
                  <c:v>3.8897970335675248E-2</c:v>
                </c:pt>
                <c:pt idx="1509">
                  <c:v>3.8897970335675248E-2</c:v>
                </c:pt>
                <c:pt idx="1510">
                  <c:v>3.8897970335675248E-2</c:v>
                </c:pt>
                <c:pt idx="1511">
                  <c:v>3.8897970335675248E-2</c:v>
                </c:pt>
                <c:pt idx="1512">
                  <c:v>3.8897970335675248E-2</c:v>
                </c:pt>
                <c:pt idx="1513">
                  <c:v>3.8897970335675248E-2</c:v>
                </c:pt>
                <c:pt idx="1514">
                  <c:v>3.8897970335675248E-2</c:v>
                </c:pt>
                <c:pt idx="1515">
                  <c:v>3.8897970335675248E-2</c:v>
                </c:pt>
                <c:pt idx="1516">
                  <c:v>3.8897970335675248E-2</c:v>
                </c:pt>
                <c:pt idx="1517">
                  <c:v>3.8897970335675248E-2</c:v>
                </c:pt>
                <c:pt idx="1518">
                  <c:v>3.8897970335675248E-2</c:v>
                </c:pt>
                <c:pt idx="1519">
                  <c:v>3.8897970335675248E-2</c:v>
                </c:pt>
                <c:pt idx="1520">
                  <c:v>3.8897970335675248E-2</c:v>
                </c:pt>
                <c:pt idx="1521">
                  <c:v>3.8897970335675248E-2</c:v>
                </c:pt>
                <c:pt idx="1522">
                  <c:v>3.8897970335675248E-2</c:v>
                </c:pt>
                <c:pt idx="1523">
                  <c:v>3.8897970335675248E-2</c:v>
                </c:pt>
                <c:pt idx="1524">
                  <c:v>3.8897970335675248E-2</c:v>
                </c:pt>
                <c:pt idx="1525">
                  <c:v>3.8897970335675248E-2</c:v>
                </c:pt>
                <c:pt idx="1526">
                  <c:v>3.8897970335675248E-2</c:v>
                </c:pt>
                <c:pt idx="1527">
                  <c:v>3.8897970335675248E-2</c:v>
                </c:pt>
                <c:pt idx="1528">
                  <c:v>3.8897970335675248E-2</c:v>
                </c:pt>
                <c:pt idx="1529">
                  <c:v>3.8897970335675248E-2</c:v>
                </c:pt>
                <c:pt idx="1530">
                  <c:v>3.8897970335675248E-2</c:v>
                </c:pt>
                <c:pt idx="1531">
                  <c:v>3.8897970335675248E-2</c:v>
                </c:pt>
                <c:pt idx="1532">
                  <c:v>3.8897970335675248E-2</c:v>
                </c:pt>
                <c:pt idx="1533">
                  <c:v>3.8897970335675248E-2</c:v>
                </c:pt>
                <c:pt idx="1534">
                  <c:v>3.8897970335675248E-2</c:v>
                </c:pt>
                <c:pt idx="1535">
                  <c:v>3.8897970335675248E-2</c:v>
                </c:pt>
                <c:pt idx="1536">
                  <c:v>3.8897970335675248E-2</c:v>
                </c:pt>
                <c:pt idx="1537">
                  <c:v>3.8897970335675248E-2</c:v>
                </c:pt>
                <c:pt idx="1538">
                  <c:v>3.8897970335675248E-2</c:v>
                </c:pt>
                <c:pt idx="1539">
                  <c:v>3.8897970335675248E-2</c:v>
                </c:pt>
                <c:pt idx="1540">
                  <c:v>3.8897970335675248E-2</c:v>
                </c:pt>
                <c:pt idx="1541">
                  <c:v>3.8897970335675248E-2</c:v>
                </c:pt>
                <c:pt idx="1542">
                  <c:v>3.8897970335675248E-2</c:v>
                </c:pt>
                <c:pt idx="1543">
                  <c:v>3.8897970335675248E-2</c:v>
                </c:pt>
                <c:pt idx="1544">
                  <c:v>3.8897970335675248E-2</c:v>
                </c:pt>
                <c:pt idx="1545">
                  <c:v>3.8897970335675248E-2</c:v>
                </c:pt>
                <c:pt idx="1546">
                  <c:v>3.8897970335675248E-2</c:v>
                </c:pt>
                <c:pt idx="1547">
                  <c:v>3.8897970335675248E-2</c:v>
                </c:pt>
                <c:pt idx="1548">
                  <c:v>3.8897970335675248E-2</c:v>
                </c:pt>
                <c:pt idx="1549">
                  <c:v>3.8897970335675248E-2</c:v>
                </c:pt>
                <c:pt idx="1550">
                  <c:v>3.8897970335675248E-2</c:v>
                </c:pt>
                <c:pt idx="1551">
                  <c:v>3.8897970335675248E-2</c:v>
                </c:pt>
                <c:pt idx="1552">
                  <c:v>3.8897970335675248E-2</c:v>
                </c:pt>
                <c:pt idx="1553">
                  <c:v>3.8897970335675248E-2</c:v>
                </c:pt>
                <c:pt idx="1554">
                  <c:v>3.8897970335675248E-2</c:v>
                </c:pt>
                <c:pt idx="1555">
                  <c:v>3.8897970335675248E-2</c:v>
                </c:pt>
                <c:pt idx="1556">
                  <c:v>3.8897970335675248E-2</c:v>
                </c:pt>
                <c:pt idx="1557">
                  <c:v>3.8897970335675248E-2</c:v>
                </c:pt>
                <c:pt idx="1558">
                  <c:v>3.8897970335675248E-2</c:v>
                </c:pt>
                <c:pt idx="1559">
                  <c:v>3.8897970335675248E-2</c:v>
                </c:pt>
                <c:pt idx="1560">
                  <c:v>3.8897970335675248E-2</c:v>
                </c:pt>
                <c:pt idx="1561">
                  <c:v>3.8897970335675248E-2</c:v>
                </c:pt>
                <c:pt idx="1562">
                  <c:v>3.8897970335675248E-2</c:v>
                </c:pt>
                <c:pt idx="1563">
                  <c:v>3.8897970335675248E-2</c:v>
                </c:pt>
                <c:pt idx="1564">
                  <c:v>3.8897970335675248E-2</c:v>
                </c:pt>
                <c:pt idx="1565">
                  <c:v>3.8897970335675248E-2</c:v>
                </c:pt>
                <c:pt idx="1566">
                  <c:v>3.8897970335675248E-2</c:v>
                </c:pt>
                <c:pt idx="1567">
                  <c:v>3.8897970335675248E-2</c:v>
                </c:pt>
                <c:pt idx="1568">
                  <c:v>3.8897970335675248E-2</c:v>
                </c:pt>
                <c:pt idx="1569">
                  <c:v>3.8897970335675248E-2</c:v>
                </c:pt>
                <c:pt idx="1570">
                  <c:v>3.8897970335675248E-2</c:v>
                </c:pt>
                <c:pt idx="1571">
                  <c:v>3.8897970335675248E-2</c:v>
                </c:pt>
                <c:pt idx="1572">
                  <c:v>3.8897970335675248E-2</c:v>
                </c:pt>
                <c:pt idx="1573">
                  <c:v>3.8897970335675248E-2</c:v>
                </c:pt>
                <c:pt idx="1574">
                  <c:v>3.8897970335675248E-2</c:v>
                </c:pt>
                <c:pt idx="1575">
                  <c:v>3.8897970335675248E-2</c:v>
                </c:pt>
                <c:pt idx="1576">
                  <c:v>3.8897970335675248E-2</c:v>
                </c:pt>
                <c:pt idx="1577">
                  <c:v>3.8897970335675248E-2</c:v>
                </c:pt>
                <c:pt idx="1578">
                  <c:v>3.8897970335675248E-2</c:v>
                </c:pt>
                <c:pt idx="1579">
                  <c:v>3.8897970335675248E-2</c:v>
                </c:pt>
                <c:pt idx="1580">
                  <c:v>3.8897970335675248E-2</c:v>
                </c:pt>
                <c:pt idx="1581">
                  <c:v>3.8897970335675248E-2</c:v>
                </c:pt>
                <c:pt idx="1582">
                  <c:v>3.8897970335675248E-2</c:v>
                </c:pt>
                <c:pt idx="1583">
                  <c:v>3.8897970335675248E-2</c:v>
                </c:pt>
                <c:pt idx="1584">
                  <c:v>3.8897970335675248E-2</c:v>
                </c:pt>
                <c:pt idx="1585">
                  <c:v>3.8897970335675248E-2</c:v>
                </c:pt>
                <c:pt idx="1586">
                  <c:v>3.8897970335675248E-2</c:v>
                </c:pt>
                <c:pt idx="1587">
                  <c:v>3.8897970335675248E-2</c:v>
                </c:pt>
                <c:pt idx="1588">
                  <c:v>3.8897970335675248E-2</c:v>
                </c:pt>
                <c:pt idx="1589">
                  <c:v>3.8897970335675248E-2</c:v>
                </c:pt>
                <c:pt idx="1590">
                  <c:v>3.8897970335675248E-2</c:v>
                </c:pt>
                <c:pt idx="1591">
                  <c:v>3.8897970335675248E-2</c:v>
                </c:pt>
                <c:pt idx="1592">
                  <c:v>3.8897970335675248E-2</c:v>
                </c:pt>
                <c:pt idx="1593">
                  <c:v>3.8897970335675248E-2</c:v>
                </c:pt>
                <c:pt idx="1594">
                  <c:v>3.8897970335675248E-2</c:v>
                </c:pt>
                <c:pt idx="1595">
                  <c:v>3.8897970335675248E-2</c:v>
                </c:pt>
                <c:pt idx="1596">
                  <c:v>3.8897970335675248E-2</c:v>
                </c:pt>
                <c:pt idx="1597">
                  <c:v>3.8897970335675248E-2</c:v>
                </c:pt>
                <c:pt idx="1598">
                  <c:v>3.8897970335675248E-2</c:v>
                </c:pt>
                <c:pt idx="1599">
                  <c:v>3.8897970335675248E-2</c:v>
                </c:pt>
                <c:pt idx="1600">
                  <c:v>3.8897970335675248E-2</c:v>
                </c:pt>
                <c:pt idx="1601">
                  <c:v>3.8897970335675248E-2</c:v>
                </c:pt>
                <c:pt idx="1602">
                  <c:v>3.8897970335675248E-2</c:v>
                </c:pt>
                <c:pt idx="1603">
                  <c:v>3.8897970335675248E-2</c:v>
                </c:pt>
                <c:pt idx="1604">
                  <c:v>3.8897970335675248E-2</c:v>
                </c:pt>
                <c:pt idx="1605">
                  <c:v>3.8897970335675248E-2</c:v>
                </c:pt>
                <c:pt idx="1606">
                  <c:v>3.8897970335675248E-2</c:v>
                </c:pt>
                <c:pt idx="1607">
                  <c:v>3.8897970335675248E-2</c:v>
                </c:pt>
                <c:pt idx="1608">
                  <c:v>3.8897970335675248E-2</c:v>
                </c:pt>
                <c:pt idx="1609">
                  <c:v>3.8897970335675248E-2</c:v>
                </c:pt>
                <c:pt idx="1610">
                  <c:v>3.8897970335675248E-2</c:v>
                </c:pt>
                <c:pt idx="1611">
                  <c:v>3.8897970335675248E-2</c:v>
                </c:pt>
                <c:pt idx="1612">
                  <c:v>3.8897970335675248E-2</c:v>
                </c:pt>
                <c:pt idx="1613">
                  <c:v>3.8897970335675248E-2</c:v>
                </c:pt>
                <c:pt idx="1614">
                  <c:v>3.8897970335675248E-2</c:v>
                </c:pt>
                <c:pt idx="1615">
                  <c:v>3.8897970335675248E-2</c:v>
                </c:pt>
                <c:pt idx="1616">
                  <c:v>3.8897970335675248E-2</c:v>
                </c:pt>
                <c:pt idx="1617">
                  <c:v>3.8897970335675248E-2</c:v>
                </c:pt>
                <c:pt idx="1618">
                  <c:v>3.8897970335675248E-2</c:v>
                </c:pt>
                <c:pt idx="1619">
                  <c:v>3.8897970335675248E-2</c:v>
                </c:pt>
                <c:pt idx="1620">
                  <c:v>3.8897970335675248E-2</c:v>
                </c:pt>
                <c:pt idx="1621">
                  <c:v>3.8897970335675248E-2</c:v>
                </c:pt>
                <c:pt idx="1622">
                  <c:v>3.8897970335675248E-2</c:v>
                </c:pt>
                <c:pt idx="1623">
                  <c:v>3.8897970335675248E-2</c:v>
                </c:pt>
                <c:pt idx="1624">
                  <c:v>3.8897970335675248E-2</c:v>
                </c:pt>
                <c:pt idx="1625">
                  <c:v>3.8897970335675248E-2</c:v>
                </c:pt>
                <c:pt idx="1626">
                  <c:v>3.8897970335675248E-2</c:v>
                </c:pt>
                <c:pt idx="1627">
                  <c:v>3.8897970335675248E-2</c:v>
                </c:pt>
                <c:pt idx="1628">
                  <c:v>3.8897970335675248E-2</c:v>
                </c:pt>
                <c:pt idx="1629">
                  <c:v>3.8897970335675248E-2</c:v>
                </c:pt>
                <c:pt idx="1630">
                  <c:v>3.8897970335675248E-2</c:v>
                </c:pt>
                <c:pt idx="1631">
                  <c:v>3.8897970335675248E-2</c:v>
                </c:pt>
                <c:pt idx="1632">
                  <c:v>3.8897970335675248E-2</c:v>
                </c:pt>
                <c:pt idx="1633">
                  <c:v>3.8897970335675248E-2</c:v>
                </c:pt>
                <c:pt idx="1634">
                  <c:v>3.8897970335675248E-2</c:v>
                </c:pt>
                <c:pt idx="1635">
                  <c:v>3.8897970335675248E-2</c:v>
                </c:pt>
                <c:pt idx="1636">
                  <c:v>3.8897970335675248E-2</c:v>
                </c:pt>
                <c:pt idx="1637">
                  <c:v>3.8897970335675248E-2</c:v>
                </c:pt>
                <c:pt idx="1638">
                  <c:v>3.8897970335675248E-2</c:v>
                </c:pt>
                <c:pt idx="1639">
                  <c:v>3.8897970335675248E-2</c:v>
                </c:pt>
                <c:pt idx="1640">
                  <c:v>3.8897970335675248E-2</c:v>
                </c:pt>
                <c:pt idx="1641">
                  <c:v>3.8897970335675248E-2</c:v>
                </c:pt>
                <c:pt idx="1642">
                  <c:v>3.8897970335675248E-2</c:v>
                </c:pt>
                <c:pt idx="1643">
                  <c:v>3.8897970335675248E-2</c:v>
                </c:pt>
                <c:pt idx="1644">
                  <c:v>3.8897970335675248E-2</c:v>
                </c:pt>
                <c:pt idx="1645">
                  <c:v>3.8897970335675248E-2</c:v>
                </c:pt>
                <c:pt idx="1646">
                  <c:v>3.8897970335675248E-2</c:v>
                </c:pt>
                <c:pt idx="1647">
                  <c:v>3.8897970335675248E-2</c:v>
                </c:pt>
                <c:pt idx="1648">
                  <c:v>3.8897970335675248E-2</c:v>
                </c:pt>
                <c:pt idx="1649">
                  <c:v>3.8897970335675248E-2</c:v>
                </c:pt>
                <c:pt idx="1650">
                  <c:v>3.8897970335675248E-2</c:v>
                </c:pt>
                <c:pt idx="1651">
                  <c:v>3.8897970335675248E-2</c:v>
                </c:pt>
                <c:pt idx="1652">
                  <c:v>3.8897970335675248E-2</c:v>
                </c:pt>
                <c:pt idx="1653">
                  <c:v>3.8897970335675248E-2</c:v>
                </c:pt>
                <c:pt idx="1654">
                  <c:v>3.8897970335675248E-2</c:v>
                </c:pt>
                <c:pt idx="1655">
                  <c:v>3.8897970335675248E-2</c:v>
                </c:pt>
                <c:pt idx="1656">
                  <c:v>3.8897970335675248E-2</c:v>
                </c:pt>
                <c:pt idx="1657">
                  <c:v>3.8897970335675248E-2</c:v>
                </c:pt>
                <c:pt idx="1658">
                  <c:v>3.8897970335675248E-2</c:v>
                </c:pt>
                <c:pt idx="1659">
                  <c:v>3.8897970335675248E-2</c:v>
                </c:pt>
                <c:pt idx="1660">
                  <c:v>3.8897970335675248E-2</c:v>
                </c:pt>
                <c:pt idx="1661">
                  <c:v>3.8897970335675248E-2</c:v>
                </c:pt>
                <c:pt idx="1662">
                  <c:v>3.8897970335675248E-2</c:v>
                </c:pt>
                <c:pt idx="1663">
                  <c:v>3.8897970335675248E-2</c:v>
                </c:pt>
                <c:pt idx="1664">
                  <c:v>3.8897970335675248E-2</c:v>
                </c:pt>
                <c:pt idx="1665">
                  <c:v>3.8897970335675248E-2</c:v>
                </c:pt>
                <c:pt idx="1666">
                  <c:v>3.8897970335675248E-2</c:v>
                </c:pt>
                <c:pt idx="1667">
                  <c:v>3.8897970335675248E-2</c:v>
                </c:pt>
                <c:pt idx="1668">
                  <c:v>3.8897970335675248E-2</c:v>
                </c:pt>
                <c:pt idx="1669">
                  <c:v>3.8897970335675248E-2</c:v>
                </c:pt>
                <c:pt idx="1670">
                  <c:v>3.8897970335675248E-2</c:v>
                </c:pt>
                <c:pt idx="1671">
                  <c:v>3.8897970335675248E-2</c:v>
                </c:pt>
                <c:pt idx="1672">
                  <c:v>3.8897970335675248E-2</c:v>
                </c:pt>
                <c:pt idx="1673">
                  <c:v>3.8897970335675248E-2</c:v>
                </c:pt>
                <c:pt idx="1674">
                  <c:v>3.8897970335675248E-2</c:v>
                </c:pt>
                <c:pt idx="1675">
                  <c:v>3.8897970335675248E-2</c:v>
                </c:pt>
                <c:pt idx="1676">
                  <c:v>3.8897970335675248E-2</c:v>
                </c:pt>
                <c:pt idx="1677">
                  <c:v>3.8897970335675248E-2</c:v>
                </c:pt>
                <c:pt idx="1678">
                  <c:v>3.8897970335675248E-2</c:v>
                </c:pt>
                <c:pt idx="1679">
                  <c:v>3.8897970335675248E-2</c:v>
                </c:pt>
                <c:pt idx="1680">
                  <c:v>3.8897970335675248E-2</c:v>
                </c:pt>
                <c:pt idx="1681">
                  <c:v>3.8897970335675248E-2</c:v>
                </c:pt>
                <c:pt idx="1682">
                  <c:v>3.8897970335675248E-2</c:v>
                </c:pt>
                <c:pt idx="1683">
                  <c:v>3.8897970335675248E-2</c:v>
                </c:pt>
                <c:pt idx="1684">
                  <c:v>3.8897970335675248E-2</c:v>
                </c:pt>
                <c:pt idx="1685">
                  <c:v>3.8897970335675248E-2</c:v>
                </c:pt>
                <c:pt idx="1686">
                  <c:v>3.8897970335675248E-2</c:v>
                </c:pt>
                <c:pt idx="1687">
                  <c:v>3.8897970335675248E-2</c:v>
                </c:pt>
                <c:pt idx="1688">
                  <c:v>3.8897970335675248E-2</c:v>
                </c:pt>
                <c:pt idx="1689">
                  <c:v>3.8897970335675248E-2</c:v>
                </c:pt>
                <c:pt idx="1690">
                  <c:v>3.8897970335675248E-2</c:v>
                </c:pt>
                <c:pt idx="1691">
                  <c:v>3.8897970335675248E-2</c:v>
                </c:pt>
                <c:pt idx="1692">
                  <c:v>3.8897970335675248E-2</c:v>
                </c:pt>
                <c:pt idx="1693">
                  <c:v>3.8897970335675248E-2</c:v>
                </c:pt>
                <c:pt idx="1694">
                  <c:v>3.8897970335675248E-2</c:v>
                </c:pt>
                <c:pt idx="1695">
                  <c:v>3.8897970335675248E-2</c:v>
                </c:pt>
                <c:pt idx="1696">
                  <c:v>3.8897970335675248E-2</c:v>
                </c:pt>
                <c:pt idx="1697">
                  <c:v>3.8897970335675248E-2</c:v>
                </c:pt>
                <c:pt idx="1698">
                  <c:v>3.8897970335675248E-2</c:v>
                </c:pt>
                <c:pt idx="1699">
                  <c:v>3.8897970335675248E-2</c:v>
                </c:pt>
                <c:pt idx="1700">
                  <c:v>3.8897970335675248E-2</c:v>
                </c:pt>
                <c:pt idx="1701">
                  <c:v>3.8897970335675248E-2</c:v>
                </c:pt>
                <c:pt idx="1702">
                  <c:v>3.8897970335675248E-2</c:v>
                </c:pt>
                <c:pt idx="1703">
                  <c:v>3.8897970335675248E-2</c:v>
                </c:pt>
                <c:pt idx="1704">
                  <c:v>3.8897970335675248E-2</c:v>
                </c:pt>
                <c:pt idx="1705">
                  <c:v>3.8897970335675248E-2</c:v>
                </c:pt>
                <c:pt idx="1706">
                  <c:v>3.8897970335675248E-2</c:v>
                </c:pt>
                <c:pt idx="1707">
                  <c:v>3.8897970335675248E-2</c:v>
                </c:pt>
                <c:pt idx="1708">
                  <c:v>3.8897970335675248E-2</c:v>
                </c:pt>
                <c:pt idx="1709">
                  <c:v>3.8897970335675248E-2</c:v>
                </c:pt>
                <c:pt idx="1710">
                  <c:v>3.8897970335675248E-2</c:v>
                </c:pt>
                <c:pt idx="1711">
                  <c:v>3.8897970335675248E-2</c:v>
                </c:pt>
                <c:pt idx="1712">
                  <c:v>3.8897970335675248E-2</c:v>
                </c:pt>
                <c:pt idx="1713">
                  <c:v>3.8897970335675248E-2</c:v>
                </c:pt>
                <c:pt idx="1714">
                  <c:v>3.8897970335675248E-2</c:v>
                </c:pt>
                <c:pt idx="1715">
                  <c:v>3.8897970335675248E-2</c:v>
                </c:pt>
                <c:pt idx="1716">
                  <c:v>3.8897970335675248E-2</c:v>
                </c:pt>
                <c:pt idx="1717">
                  <c:v>3.8897970335675248E-2</c:v>
                </c:pt>
                <c:pt idx="1718">
                  <c:v>3.8897970335675248E-2</c:v>
                </c:pt>
                <c:pt idx="1719">
                  <c:v>3.8897970335675248E-2</c:v>
                </c:pt>
                <c:pt idx="1720">
                  <c:v>3.8897970335675248E-2</c:v>
                </c:pt>
                <c:pt idx="1721">
                  <c:v>3.8897970335675248E-2</c:v>
                </c:pt>
                <c:pt idx="1722">
                  <c:v>3.8897970335675248E-2</c:v>
                </c:pt>
                <c:pt idx="1723">
                  <c:v>3.8897970335675248E-2</c:v>
                </c:pt>
                <c:pt idx="1724">
                  <c:v>3.8897970335675248E-2</c:v>
                </c:pt>
                <c:pt idx="1725">
                  <c:v>3.8897970335675248E-2</c:v>
                </c:pt>
                <c:pt idx="1726">
                  <c:v>3.8897970335675248E-2</c:v>
                </c:pt>
                <c:pt idx="1727">
                  <c:v>3.8897970335675248E-2</c:v>
                </c:pt>
                <c:pt idx="1728">
                  <c:v>3.8897970335675248E-2</c:v>
                </c:pt>
                <c:pt idx="1729">
                  <c:v>3.8897970335675248E-2</c:v>
                </c:pt>
                <c:pt idx="1730">
                  <c:v>3.8897970335675248E-2</c:v>
                </c:pt>
                <c:pt idx="1731">
                  <c:v>3.8897970335675248E-2</c:v>
                </c:pt>
                <c:pt idx="1732">
                  <c:v>3.8897970335675248E-2</c:v>
                </c:pt>
                <c:pt idx="1733">
                  <c:v>3.8897970335675248E-2</c:v>
                </c:pt>
                <c:pt idx="1734">
                  <c:v>3.8897970335675248E-2</c:v>
                </c:pt>
                <c:pt idx="1735">
                  <c:v>3.8897970335675248E-2</c:v>
                </c:pt>
                <c:pt idx="1736">
                  <c:v>3.8897970335675248E-2</c:v>
                </c:pt>
                <c:pt idx="1737">
                  <c:v>3.8897970335675248E-2</c:v>
                </c:pt>
                <c:pt idx="1738">
                  <c:v>3.8897970335675248E-2</c:v>
                </c:pt>
                <c:pt idx="1739">
                  <c:v>3.8897970335675248E-2</c:v>
                </c:pt>
                <c:pt idx="1740">
                  <c:v>3.8897970335675248E-2</c:v>
                </c:pt>
                <c:pt idx="1741">
                  <c:v>3.8897970335675248E-2</c:v>
                </c:pt>
                <c:pt idx="1742">
                  <c:v>3.8897970335675248E-2</c:v>
                </c:pt>
                <c:pt idx="1743">
                  <c:v>3.8897970335675248E-2</c:v>
                </c:pt>
                <c:pt idx="1744">
                  <c:v>3.8897970335675248E-2</c:v>
                </c:pt>
                <c:pt idx="1745">
                  <c:v>3.8897970335675248E-2</c:v>
                </c:pt>
                <c:pt idx="1746">
                  <c:v>3.8897970335675248E-2</c:v>
                </c:pt>
                <c:pt idx="1747">
                  <c:v>3.8897970335675248E-2</c:v>
                </c:pt>
                <c:pt idx="1748">
                  <c:v>3.8897970335675248E-2</c:v>
                </c:pt>
                <c:pt idx="1749">
                  <c:v>3.8897970335675248E-2</c:v>
                </c:pt>
                <c:pt idx="1750">
                  <c:v>3.8897970335675248E-2</c:v>
                </c:pt>
                <c:pt idx="1751">
                  <c:v>3.8897970335675248E-2</c:v>
                </c:pt>
                <c:pt idx="1752">
                  <c:v>3.8897970335675248E-2</c:v>
                </c:pt>
                <c:pt idx="1753">
                  <c:v>3.8897970335675248E-2</c:v>
                </c:pt>
                <c:pt idx="1754">
                  <c:v>3.8897970335675248E-2</c:v>
                </c:pt>
                <c:pt idx="1755">
                  <c:v>3.8897970335675248E-2</c:v>
                </c:pt>
                <c:pt idx="1756">
                  <c:v>3.8897970335675248E-2</c:v>
                </c:pt>
                <c:pt idx="1757">
                  <c:v>3.8897970335675248E-2</c:v>
                </c:pt>
                <c:pt idx="1758">
                  <c:v>3.8897970335675248E-2</c:v>
                </c:pt>
                <c:pt idx="1759">
                  <c:v>3.8897970335675248E-2</c:v>
                </c:pt>
                <c:pt idx="1760">
                  <c:v>3.8897970335675248E-2</c:v>
                </c:pt>
                <c:pt idx="1761">
                  <c:v>3.8897970335675248E-2</c:v>
                </c:pt>
                <c:pt idx="1762">
                  <c:v>3.8897970335675248E-2</c:v>
                </c:pt>
                <c:pt idx="1763">
                  <c:v>3.8897970335675248E-2</c:v>
                </c:pt>
                <c:pt idx="1764">
                  <c:v>3.8897970335675248E-2</c:v>
                </c:pt>
                <c:pt idx="1765">
                  <c:v>3.8897970335675248E-2</c:v>
                </c:pt>
                <c:pt idx="1766">
                  <c:v>3.8897970335675248E-2</c:v>
                </c:pt>
                <c:pt idx="1767">
                  <c:v>3.8897970335675248E-2</c:v>
                </c:pt>
                <c:pt idx="1768">
                  <c:v>3.8897970335675248E-2</c:v>
                </c:pt>
                <c:pt idx="1769">
                  <c:v>3.8897970335675248E-2</c:v>
                </c:pt>
                <c:pt idx="1770">
                  <c:v>3.8897970335675248E-2</c:v>
                </c:pt>
                <c:pt idx="1771">
                  <c:v>3.8897970335675248E-2</c:v>
                </c:pt>
                <c:pt idx="1772">
                  <c:v>3.8897970335675248E-2</c:v>
                </c:pt>
                <c:pt idx="1773">
                  <c:v>3.8897970335675248E-2</c:v>
                </c:pt>
                <c:pt idx="1774">
                  <c:v>3.8897970335675248E-2</c:v>
                </c:pt>
                <c:pt idx="1775">
                  <c:v>3.8897970335675248E-2</c:v>
                </c:pt>
                <c:pt idx="1776">
                  <c:v>3.8897970335675248E-2</c:v>
                </c:pt>
                <c:pt idx="1777">
                  <c:v>3.8897970335675248E-2</c:v>
                </c:pt>
                <c:pt idx="1778">
                  <c:v>3.8897970335675248E-2</c:v>
                </c:pt>
                <c:pt idx="1779">
                  <c:v>3.8897970335675248E-2</c:v>
                </c:pt>
                <c:pt idx="1780">
                  <c:v>3.8897970335675248E-2</c:v>
                </c:pt>
                <c:pt idx="1781">
                  <c:v>3.8897970335675248E-2</c:v>
                </c:pt>
                <c:pt idx="1782">
                  <c:v>3.8897970335675248E-2</c:v>
                </c:pt>
                <c:pt idx="1783">
                  <c:v>3.8897970335675248E-2</c:v>
                </c:pt>
                <c:pt idx="1784">
                  <c:v>3.8897970335675248E-2</c:v>
                </c:pt>
                <c:pt idx="1785">
                  <c:v>3.8897970335675248E-2</c:v>
                </c:pt>
                <c:pt idx="1786">
                  <c:v>3.8897970335675248E-2</c:v>
                </c:pt>
                <c:pt idx="1787">
                  <c:v>3.8897970335675248E-2</c:v>
                </c:pt>
                <c:pt idx="1788">
                  <c:v>3.8897970335675248E-2</c:v>
                </c:pt>
                <c:pt idx="1789">
                  <c:v>3.8897970335675248E-2</c:v>
                </c:pt>
                <c:pt idx="1790">
                  <c:v>3.8897970335675248E-2</c:v>
                </c:pt>
                <c:pt idx="1791">
                  <c:v>3.8897970335675248E-2</c:v>
                </c:pt>
                <c:pt idx="1792">
                  <c:v>3.8897970335675248E-2</c:v>
                </c:pt>
                <c:pt idx="1793">
                  <c:v>3.8897970335675248E-2</c:v>
                </c:pt>
                <c:pt idx="1794">
                  <c:v>3.8897970335675248E-2</c:v>
                </c:pt>
                <c:pt idx="1795">
                  <c:v>3.8897970335675248E-2</c:v>
                </c:pt>
                <c:pt idx="1796">
                  <c:v>3.8897970335675248E-2</c:v>
                </c:pt>
                <c:pt idx="1797">
                  <c:v>3.8897970335675248E-2</c:v>
                </c:pt>
                <c:pt idx="1798">
                  <c:v>3.8897970335675248E-2</c:v>
                </c:pt>
                <c:pt idx="1799">
                  <c:v>3.8897970335675248E-2</c:v>
                </c:pt>
                <c:pt idx="1800">
                  <c:v>3.8897970335675248E-2</c:v>
                </c:pt>
                <c:pt idx="1801">
                  <c:v>3.8897970335675248E-2</c:v>
                </c:pt>
                <c:pt idx="1802">
                  <c:v>3.8897970335675248E-2</c:v>
                </c:pt>
                <c:pt idx="1803">
                  <c:v>3.8897970335675248E-2</c:v>
                </c:pt>
                <c:pt idx="1804">
                  <c:v>3.8897970335675248E-2</c:v>
                </c:pt>
                <c:pt idx="1805">
                  <c:v>3.8897970335675248E-2</c:v>
                </c:pt>
                <c:pt idx="1806">
                  <c:v>3.8897970335675248E-2</c:v>
                </c:pt>
                <c:pt idx="1807">
                  <c:v>3.8897970335675248E-2</c:v>
                </c:pt>
                <c:pt idx="1808">
                  <c:v>3.8897970335675248E-2</c:v>
                </c:pt>
                <c:pt idx="1809">
                  <c:v>3.8897970335675248E-2</c:v>
                </c:pt>
                <c:pt idx="1810">
                  <c:v>3.8897970335675248E-2</c:v>
                </c:pt>
                <c:pt idx="1811">
                  <c:v>3.8897970335675248E-2</c:v>
                </c:pt>
                <c:pt idx="1812">
                  <c:v>3.8897970335675248E-2</c:v>
                </c:pt>
                <c:pt idx="1813">
                  <c:v>3.8897970335675248E-2</c:v>
                </c:pt>
                <c:pt idx="1814">
                  <c:v>3.8897970335675248E-2</c:v>
                </c:pt>
                <c:pt idx="1815">
                  <c:v>3.8897970335675248E-2</c:v>
                </c:pt>
                <c:pt idx="1816">
                  <c:v>3.8897970335675248E-2</c:v>
                </c:pt>
                <c:pt idx="1817">
                  <c:v>3.8897970335675248E-2</c:v>
                </c:pt>
                <c:pt idx="1818">
                  <c:v>3.8897970335675248E-2</c:v>
                </c:pt>
                <c:pt idx="1819">
                  <c:v>3.8897970335675248E-2</c:v>
                </c:pt>
                <c:pt idx="1820">
                  <c:v>3.8897970335675248E-2</c:v>
                </c:pt>
                <c:pt idx="1821">
                  <c:v>3.8897970335675248E-2</c:v>
                </c:pt>
                <c:pt idx="1822">
                  <c:v>3.8897970335675248E-2</c:v>
                </c:pt>
                <c:pt idx="1823">
                  <c:v>3.8897970335675248E-2</c:v>
                </c:pt>
                <c:pt idx="1824">
                  <c:v>3.8897970335675248E-2</c:v>
                </c:pt>
                <c:pt idx="1825">
                  <c:v>3.8897970335675248E-2</c:v>
                </c:pt>
                <c:pt idx="1826">
                  <c:v>3.8897970335675248E-2</c:v>
                </c:pt>
                <c:pt idx="1827">
                  <c:v>3.8897970335675248E-2</c:v>
                </c:pt>
                <c:pt idx="1828">
                  <c:v>3.8897970335675248E-2</c:v>
                </c:pt>
                <c:pt idx="1829">
                  <c:v>3.8897970335675248E-2</c:v>
                </c:pt>
                <c:pt idx="1830">
                  <c:v>3.8897970335675248E-2</c:v>
                </c:pt>
                <c:pt idx="1831">
                  <c:v>3.8897970335675248E-2</c:v>
                </c:pt>
                <c:pt idx="1832">
                  <c:v>3.8897970335675248E-2</c:v>
                </c:pt>
                <c:pt idx="1833">
                  <c:v>3.8897970335675248E-2</c:v>
                </c:pt>
                <c:pt idx="1834">
                  <c:v>3.8897970335675248E-2</c:v>
                </c:pt>
                <c:pt idx="1835">
                  <c:v>3.8897970335675248E-2</c:v>
                </c:pt>
                <c:pt idx="1836">
                  <c:v>3.8897970335675248E-2</c:v>
                </c:pt>
                <c:pt idx="1837">
                  <c:v>3.8897970335675248E-2</c:v>
                </c:pt>
                <c:pt idx="1838">
                  <c:v>3.8897970335675248E-2</c:v>
                </c:pt>
                <c:pt idx="1839">
                  <c:v>3.8897970335675248E-2</c:v>
                </c:pt>
                <c:pt idx="1840">
                  <c:v>3.8897970335675248E-2</c:v>
                </c:pt>
                <c:pt idx="1841">
                  <c:v>3.8897970335675248E-2</c:v>
                </c:pt>
                <c:pt idx="1842">
                  <c:v>3.8897970335675248E-2</c:v>
                </c:pt>
                <c:pt idx="1843">
                  <c:v>3.8897970335675248E-2</c:v>
                </c:pt>
                <c:pt idx="1844">
                  <c:v>3.8897970335675248E-2</c:v>
                </c:pt>
                <c:pt idx="1845">
                  <c:v>3.8897970335675248E-2</c:v>
                </c:pt>
                <c:pt idx="1846">
                  <c:v>3.8897970335675248E-2</c:v>
                </c:pt>
                <c:pt idx="1847">
                  <c:v>3.8897970335675248E-2</c:v>
                </c:pt>
                <c:pt idx="1848">
                  <c:v>3.8897970335675248E-2</c:v>
                </c:pt>
                <c:pt idx="1849">
                  <c:v>3.8897970335675248E-2</c:v>
                </c:pt>
                <c:pt idx="1850">
                  <c:v>3.8897970335675248E-2</c:v>
                </c:pt>
                <c:pt idx="1851">
                  <c:v>3.8897970335675248E-2</c:v>
                </c:pt>
                <c:pt idx="1852">
                  <c:v>3.8897970335675248E-2</c:v>
                </c:pt>
                <c:pt idx="1853">
                  <c:v>3.8897970335675248E-2</c:v>
                </c:pt>
                <c:pt idx="1854">
                  <c:v>3.8897970335675248E-2</c:v>
                </c:pt>
                <c:pt idx="1855">
                  <c:v>3.8897970335675248E-2</c:v>
                </c:pt>
                <c:pt idx="1856">
                  <c:v>3.8897970335675248E-2</c:v>
                </c:pt>
                <c:pt idx="1857">
                  <c:v>3.8897970335675248E-2</c:v>
                </c:pt>
                <c:pt idx="1858">
                  <c:v>3.8897970335675248E-2</c:v>
                </c:pt>
                <c:pt idx="1859">
                  <c:v>3.8897970335675248E-2</c:v>
                </c:pt>
                <c:pt idx="1860">
                  <c:v>3.8897970335675248E-2</c:v>
                </c:pt>
                <c:pt idx="1861">
                  <c:v>3.8897970335675248E-2</c:v>
                </c:pt>
                <c:pt idx="1862">
                  <c:v>3.8897970335675248E-2</c:v>
                </c:pt>
                <c:pt idx="1863">
                  <c:v>3.8897970335675248E-2</c:v>
                </c:pt>
                <c:pt idx="1864">
                  <c:v>3.8897970335675248E-2</c:v>
                </c:pt>
                <c:pt idx="1865">
                  <c:v>3.8897970335675248E-2</c:v>
                </c:pt>
                <c:pt idx="1866">
                  <c:v>3.8897970335675248E-2</c:v>
                </c:pt>
                <c:pt idx="1867">
                  <c:v>3.8897970335675248E-2</c:v>
                </c:pt>
                <c:pt idx="1868">
                  <c:v>3.8897970335675248E-2</c:v>
                </c:pt>
                <c:pt idx="1869">
                  <c:v>3.8897970335675248E-2</c:v>
                </c:pt>
                <c:pt idx="1870">
                  <c:v>3.8897970335675248E-2</c:v>
                </c:pt>
                <c:pt idx="1871">
                  <c:v>3.8897970335675248E-2</c:v>
                </c:pt>
                <c:pt idx="1872">
                  <c:v>3.8897970335675248E-2</c:v>
                </c:pt>
                <c:pt idx="1873">
                  <c:v>3.8897970335675248E-2</c:v>
                </c:pt>
                <c:pt idx="1874">
                  <c:v>3.8897970335675248E-2</c:v>
                </c:pt>
                <c:pt idx="1875">
                  <c:v>3.8897970335675248E-2</c:v>
                </c:pt>
                <c:pt idx="1876">
                  <c:v>3.8897970335675248E-2</c:v>
                </c:pt>
                <c:pt idx="1877">
                  <c:v>3.8897970335675248E-2</c:v>
                </c:pt>
                <c:pt idx="1878">
                  <c:v>3.8897970335675248E-2</c:v>
                </c:pt>
                <c:pt idx="1879">
                  <c:v>3.8897970335675248E-2</c:v>
                </c:pt>
                <c:pt idx="1880">
                  <c:v>3.8897970335675248E-2</c:v>
                </c:pt>
                <c:pt idx="1881">
                  <c:v>3.8897970335675248E-2</c:v>
                </c:pt>
                <c:pt idx="1882">
                  <c:v>3.8897970335675248E-2</c:v>
                </c:pt>
                <c:pt idx="1883">
                  <c:v>3.8897970335675248E-2</c:v>
                </c:pt>
                <c:pt idx="1884">
                  <c:v>3.8897970335675248E-2</c:v>
                </c:pt>
                <c:pt idx="1885">
                  <c:v>3.8897970335675248E-2</c:v>
                </c:pt>
                <c:pt idx="1886">
                  <c:v>3.8897970335675248E-2</c:v>
                </c:pt>
                <c:pt idx="1887">
                  <c:v>3.8897970335675248E-2</c:v>
                </c:pt>
                <c:pt idx="1888">
                  <c:v>3.8897970335675248E-2</c:v>
                </c:pt>
                <c:pt idx="1889">
                  <c:v>3.8897970335675248E-2</c:v>
                </c:pt>
                <c:pt idx="1890">
                  <c:v>3.8897970335675248E-2</c:v>
                </c:pt>
                <c:pt idx="1891">
                  <c:v>3.8897970335675248E-2</c:v>
                </c:pt>
                <c:pt idx="1892">
                  <c:v>3.8897970335675248E-2</c:v>
                </c:pt>
                <c:pt idx="1893">
                  <c:v>3.8897970335675248E-2</c:v>
                </c:pt>
                <c:pt idx="1894">
                  <c:v>3.8897970335675248E-2</c:v>
                </c:pt>
                <c:pt idx="1895">
                  <c:v>3.8897970335675248E-2</c:v>
                </c:pt>
                <c:pt idx="1896">
                  <c:v>3.8897970335675248E-2</c:v>
                </c:pt>
                <c:pt idx="1897">
                  <c:v>3.8897970335675248E-2</c:v>
                </c:pt>
                <c:pt idx="1898">
                  <c:v>3.8897970335675248E-2</c:v>
                </c:pt>
                <c:pt idx="1899">
                  <c:v>3.8897970335675248E-2</c:v>
                </c:pt>
                <c:pt idx="1900">
                  <c:v>3.8897970335675248E-2</c:v>
                </c:pt>
                <c:pt idx="1901">
                  <c:v>3.8897970335675248E-2</c:v>
                </c:pt>
                <c:pt idx="1902">
                  <c:v>3.8897970335675248E-2</c:v>
                </c:pt>
                <c:pt idx="1903">
                  <c:v>3.8897970335675248E-2</c:v>
                </c:pt>
                <c:pt idx="1904">
                  <c:v>3.8897970335675248E-2</c:v>
                </c:pt>
                <c:pt idx="1905">
                  <c:v>3.8897970335675248E-2</c:v>
                </c:pt>
                <c:pt idx="1906">
                  <c:v>3.8897970335675248E-2</c:v>
                </c:pt>
                <c:pt idx="1907">
                  <c:v>3.8897970335675248E-2</c:v>
                </c:pt>
                <c:pt idx="1908">
                  <c:v>3.8897970335675248E-2</c:v>
                </c:pt>
                <c:pt idx="1909">
                  <c:v>3.8897970335675248E-2</c:v>
                </c:pt>
                <c:pt idx="1910">
                  <c:v>3.8897970335675248E-2</c:v>
                </c:pt>
                <c:pt idx="1911">
                  <c:v>3.8897970335675248E-2</c:v>
                </c:pt>
                <c:pt idx="1912">
                  <c:v>3.8897970335675248E-2</c:v>
                </c:pt>
                <c:pt idx="1913">
                  <c:v>3.8897970335675248E-2</c:v>
                </c:pt>
                <c:pt idx="1914">
                  <c:v>3.8897970335675248E-2</c:v>
                </c:pt>
                <c:pt idx="1915">
                  <c:v>3.8897970335675248E-2</c:v>
                </c:pt>
                <c:pt idx="1916">
                  <c:v>3.8897970335675248E-2</c:v>
                </c:pt>
                <c:pt idx="1917">
                  <c:v>3.8897970335675248E-2</c:v>
                </c:pt>
                <c:pt idx="1918">
                  <c:v>3.8897970335675248E-2</c:v>
                </c:pt>
                <c:pt idx="1919">
                  <c:v>3.8897970335675248E-2</c:v>
                </c:pt>
                <c:pt idx="1920">
                  <c:v>3.8897970335675248E-2</c:v>
                </c:pt>
                <c:pt idx="1921">
                  <c:v>3.8897970335675248E-2</c:v>
                </c:pt>
                <c:pt idx="1922">
                  <c:v>3.8897970335675248E-2</c:v>
                </c:pt>
                <c:pt idx="1923">
                  <c:v>3.8897970335675248E-2</c:v>
                </c:pt>
                <c:pt idx="1924">
                  <c:v>3.8897970335675248E-2</c:v>
                </c:pt>
                <c:pt idx="1925">
                  <c:v>3.8897970335675248E-2</c:v>
                </c:pt>
                <c:pt idx="1926">
                  <c:v>3.8897970335675248E-2</c:v>
                </c:pt>
                <c:pt idx="1927">
                  <c:v>3.8897970335675248E-2</c:v>
                </c:pt>
                <c:pt idx="1928">
                  <c:v>3.8897970335675248E-2</c:v>
                </c:pt>
                <c:pt idx="1929">
                  <c:v>3.8897970335675248E-2</c:v>
                </c:pt>
                <c:pt idx="1930">
                  <c:v>3.8897970335675248E-2</c:v>
                </c:pt>
                <c:pt idx="1931">
                  <c:v>3.8897970335675248E-2</c:v>
                </c:pt>
                <c:pt idx="1932">
                  <c:v>3.8897970335675248E-2</c:v>
                </c:pt>
                <c:pt idx="1933">
                  <c:v>3.8897970335675248E-2</c:v>
                </c:pt>
                <c:pt idx="1934">
                  <c:v>3.8897970335675248E-2</c:v>
                </c:pt>
                <c:pt idx="1935">
                  <c:v>3.8897970335675248E-2</c:v>
                </c:pt>
                <c:pt idx="1936">
                  <c:v>3.8897970335675248E-2</c:v>
                </c:pt>
                <c:pt idx="1937">
                  <c:v>3.8897970335675248E-2</c:v>
                </c:pt>
                <c:pt idx="1938">
                  <c:v>3.8897970335675248E-2</c:v>
                </c:pt>
                <c:pt idx="1939">
                  <c:v>3.8897970335675248E-2</c:v>
                </c:pt>
                <c:pt idx="1940">
                  <c:v>3.8897970335675248E-2</c:v>
                </c:pt>
                <c:pt idx="1941">
                  <c:v>3.8897970335675248E-2</c:v>
                </c:pt>
                <c:pt idx="1942">
                  <c:v>3.8897970335675248E-2</c:v>
                </c:pt>
                <c:pt idx="1943">
                  <c:v>3.8897970335675248E-2</c:v>
                </c:pt>
                <c:pt idx="1944">
                  <c:v>3.8897970335675248E-2</c:v>
                </c:pt>
                <c:pt idx="1945">
                  <c:v>3.8897970335675248E-2</c:v>
                </c:pt>
                <c:pt idx="1946">
                  <c:v>3.8897970335675248E-2</c:v>
                </c:pt>
                <c:pt idx="1947">
                  <c:v>3.8897970335675248E-2</c:v>
                </c:pt>
                <c:pt idx="1948">
                  <c:v>3.8897970335675248E-2</c:v>
                </c:pt>
                <c:pt idx="1949">
                  <c:v>3.8897970335675248E-2</c:v>
                </c:pt>
                <c:pt idx="1950">
                  <c:v>3.8897970335675248E-2</c:v>
                </c:pt>
                <c:pt idx="1951">
                  <c:v>3.8897970335675248E-2</c:v>
                </c:pt>
                <c:pt idx="1952">
                  <c:v>3.8897970335675248E-2</c:v>
                </c:pt>
                <c:pt idx="1953">
                  <c:v>3.8897970335675248E-2</c:v>
                </c:pt>
                <c:pt idx="1954">
                  <c:v>3.8897970335675248E-2</c:v>
                </c:pt>
                <c:pt idx="1955">
                  <c:v>3.8897970335675248E-2</c:v>
                </c:pt>
                <c:pt idx="1956">
                  <c:v>3.8897970335675248E-2</c:v>
                </c:pt>
                <c:pt idx="1957">
                  <c:v>3.8897970335675248E-2</c:v>
                </c:pt>
                <c:pt idx="1958">
                  <c:v>3.8897970335675248E-2</c:v>
                </c:pt>
                <c:pt idx="1959">
                  <c:v>3.8897970335675248E-2</c:v>
                </c:pt>
                <c:pt idx="1960">
                  <c:v>3.8897970335675248E-2</c:v>
                </c:pt>
                <c:pt idx="1961">
                  <c:v>3.8897970335675248E-2</c:v>
                </c:pt>
                <c:pt idx="1962">
                  <c:v>3.8897970335675248E-2</c:v>
                </c:pt>
                <c:pt idx="1963">
                  <c:v>3.8897970335675248E-2</c:v>
                </c:pt>
                <c:pt idx="1964">
                  <c:v>3.8897970335675248E-2</c:v>
                </c:pt>
                <c:pt idx="1965">
                  <c:v>3.8897970335675248E-2</c:v>
                </c:pt>
                <c:pt idx="1966">
                  <c:v>3.8897970335675248E-2</c:v>
                </c:pt>
                <c:pt idx="1967">
                  <c:v>3.8897970335675248E-2</c:v>
                </c:pt>
                <c:pt idx="1968">
                  <c:v>3.8897970335675248E-2</c:v>
                </c:pt>
                <c:pt idx="1969">
                  <c:v>3.8897970335675248E-2</c:v>
                </c:pt>
                <c:pt idx="1970">
                  <c:v>3.8897970335675248E-2</c:v>
                </c:pt>
                <c:pt idx="1971">
                  <c:v>3.8897970335675248E-2</c:v>
                </c:pt>
                <c:pt idx="1972">
                  <c:v>3.8897970335675248E-2</c:v>
                </c:pt>
                <c:pt idx="1973">
                  <c:v>3.8897970335675248E-2</c:v>
                </c:pt>
                <c:pt idx="1974">
                  <c:v>3.8897970335675248E-2</c:v>
                </c:pt>
                <c:pt idx="1975">
                  <c:v>3.8897970335675248E-2</c:v>
                </c:pt>
                <c:pt idx="1976">
                  <c:v>3.8897970335675248E-2</c:v>
                </c:pt>
                <c:pt idx="1977">
                  <c:v>3.8897970335675248E-2</c:v>
                </c:pt>
                <c:pt idx="1978">
                  <c:v>3.8897970335675248E-2</c:v>
                </c:pt>
                <c:pt idx="1979">
                  <c:v>3.8897970335675248E-2</c:v>
                </c:pt>
                <c:pt idx="1980">
                  <c:v>3.8897970335675248E-2</c:v>
                </c:pt>
                <c:pt idx="1981">
                  <c:v>3.8897970335675248E-2</c:v>
                </c:pt>
                <c:pt idx="1982">
                  <c:v>3.8897970335675248E-2</c:v>
                </c:pt>
                <c:pt idx="1983">
                  <c:v>3.8897970335675248E-2</c:v>
                </c:pt>
                <c:pt idx="1984">
                  <c:v>3.8897970335675248E-2</c:v>
                </c:pt>
                <c:pt idx="1985">
                  <c:v>3.8897970335675248E-2</c:v>
                </c:pt>
                <c:pt idx="1986">
                  <c:v>3.8897970335675248E-2</c:v>
                </c:pt>
                <c:pt idx="1987">
                  <c:v>3.8897970335675248E-2</c:v>
                </c:pt>
                <c:pt idx="1988">
                  <c:v>3.8897970335675248E-2</c:v>
                </c:pt>
                <c:pt idx="1989">
                  <c:v>3.8897970335675248E-2</c:v>
                </c:pt>
                <c:pt idx="1990">
                  <c:v>3.8897970335675248E-2</c:v>
                </c:pt>
                <c:pt idx="1991">
                  <c:v>3.8897970335675248E-2</c:v>
                </c:pt>
                <c:pt idx="1992">
                  <c:v>3.8897970335675248E-2</c:v>
                </c:pt>
                <c:pt idx="1993">
                  <c:v>3.8897970335675248E-2</c:v>
                </c:pt>
                <c:pt idx="1994">
                  <c:v>3.8897970335675248E-2</c:v>
                </c:pt>
                <c:pt idx="1995">
                  <c:v>3.8897970335675248E-2</c:v>
                </c:pt>
                <c:pt idx="1996">
                  <c:v>3.8897970335675248E-2</c:v>
                </c:pt>
                <c:pt idx="1997">
                  <c:v>3.8897970335675248E-2</c:v>
                </c:pt>
                <c:pt idx="1998">
                  <c:v>3.8897970335675248E-2</c:v>
                </c:pt>
                <c:pt idx="1999">
                  <c:v>3.8897970335675248E-2</c:v>
                </c:pt>
                <c:pt idx="2000">
                  <c:v>3.8897970335675248E-2</c:v>
                </c:pt>
                <c:pt idx="2001">
                  <c:v>3.8897970335675248E-2</c:v>
                </c:pt>
                <c:pt idx="2002">
                  <c:v>3.8897970335675248E-2</c:v>
                </c:pt>
                <c:pt idx="2003">
                  <c:v>3.8897970335675248E-2</c:v>
                </c:pt>
                <c:pt idx="2004">
                  <c:v>3.8897970335675248E-2</c:v>
                </c:pt>
                <c:pt idx="2005">
                  <c:v>3.8897970335675248E-2</c:v>
                </c:pt>
                <c:pt idx="2006">
                  <c:v>3.8897970335675248E-2</c:v>
                </c:pt>
                <c:pt idx="2007">
                  <c:v>3.8897970335675248E-2</c:v>
                </c:pt>
                <c:pt idx="2008">
                  <c:v>3.8897970335675248E-2</c:v>
                </c:pt>
                <c:pt idx="2009">
                  <c:v>3.8897970335675248E-2</c:v>
                </c:pt>
                <c:pt idx="2010">
                  <c:v>3.8897970335675248E-2</c:v>
                </c:pt>
                <c:pt idx="2011">
                  <c:v>3.8897970335675248E-2</c:v>
                </c:pt>
                <c:pt idx="2012">
                  <c:v>3.8897970335675248E-2</c:v>
                </c:pt>
                <c:pt idx="2013">
                  <c:v>3.8897970335675248E-2</c:v>
                </c:pt>
                <c:pt idx="2014">
                  <c:v>3.8897970335675248E-2</c:v>
                </c:pt>
                <c:pt idx="2015">
                  <c:v>3.8897970335675248E-2</c:v>
                </c:pt>
                <c:pt idx="2016">
                  <c:v>3.8897970335675248E-2</c:v>
                </c:pt>
                <c:pt idx="2017">
                  <c:v>3.8897970335675248E-2</c:v>
                </c:pt>
                <c:pt idx="2018">
                  <c:v>3.8897970335675248E-2</c:v>
                </c:pt>
                <c:pt idx="2019">
                  <c:v>3.8897970335675248E-2</c:v>
                </c:pt>
                <c:pt idx="2020">
                  <c:v>3.8897970335675248E-2</c:v>
                </c:pt>
                <c:pt idx="2021">
                  <c:v>3.8897970335675248E-2</c:v>
                </c:pt>
                <c:pt idx="2022">
                  <c:v>3.8897970335675248E-2</c:v>
                </c:pt>
                <c:pt idx="2023">
                  <c:v>3.8897970335675248E-2</c:v>
                </c:pt>
                <c:pt idx="2024">
                  <c:v>3.8897970335675248E-2</c:v>
                </c:pt>
                <c:pt idx="2025">
                  <c:v>3.8897970335675248E-2</c:v>
                </c:pt>
                <c:pt idx="2026">
                  <c:v>3.8897970335675248E-2</c:v>
                </c:pt>
                <c:pt idx="2027">
                  <c:v>3.8897970335675248E-2</c:v>
                </c:pt>
                <c:pt idx="2028">
                  <c:v>3.8897970335675248E-2</c:v>
                </c:pt>
                <c:pt idx="2029">
                  <c:v>3.8897970335675248E-2</c:v>
                </c:pt>
                <c:pt idx="2030">
                  <c:v>3.8897970335675248E-2</c:v>
                </c:pt>
                <c:pt idx="2031">
                  <c:v>3.8897970335675248E-2</c:v>
                </c:pt>
                <c:pt idx="2032">
                  <c:v>3.8897970335675248E-2</c:v>
                </c:pt>
                <c:pt idx="2033">
                  <c:v>3.8897970335675248E-2</c:v>
                </c:pt>
                <c:pt idx="2034">
                  <c:v>3.8897970335675248E-2</c:v>
                </c:pt>
                <c:pt idx="2035">
                  <c:v>3.8897970335675248E-2</c:v>
                </c:pt>
                <c:pt idx="2036">
                  <c:v>3.8897970335675248E-2</c:v>
                </c:pt>
                <c:pt idx="2037">
                  <c:v>3.8897970335675248E-2</c:v>
                </c:pt>
                <c:pt idx="2038">
                  <c:v>3.8897970335675248E-2</c:v>
                </c:pt>
                <c:pt idx="2039">
                  <c:v>3.8897970335675248E-2</c:v>
                </c:pt>
                <c:pt idx="2040">
                  <c:v>3.8897970335675248E-2</c:v>
                </c:pt>
                <c:pt idx="2041">
                  <c:v>3.8897970335675248E-2</c:v>
                </c:pt>
                <c:pt idx="2042">
                  <c:v>3.8897970335675248E-2</c:v>
                </c:pt>
                <c:pt idx="2043">
                  <c:v>3.8897970335675248E-2</c:v>
                </c:pt>
                <c:pt idx="2044">
                  <c:v>3.8897970335675248E-2</c:v>
                </c:pt>
                <c:pt idx="2045">
                  <c:v>3.8897970335675248E-2</c:v>
                </c:pt>
                <c:pt idx="2046">
                  <c:v>3.8897970335675248E-2</c:v>
                </c:pt>
                <c:pt idx="2047">
                  <c:v>3.8897970335675248E-2</c:v>
                </c:pt>
                <c:pt idx="2048">
                  <c:v>3.8897970335675248E-2</c:v>
                </c:pt>
                <c:pt idx="2049">
                  <c:v>3.8897970335675248E-2</c:v>
                </c:pt>
                <c:pt idx="2050">
                  <c:v>3.8897970335675248E-2</c:v>
                </c:pt>
                <c:pt idx="2051">
                  <c:v>3.8897970335675248E-2</c:v>
                </c:pt>
                <c:pt idx="2052">
                  <c:v>3.8897970335675248E-2</c:v>
                </c:pt>
                <c:pt idx="2053">
                  <c:v>3.8897970335675248E-2</c:v>
                </c:pt>
                <c:pt idx="2054">
                  <c:v>3.8897970335675248E-2</c:v>
                </c:pt>
                <c:pt idx="2055">
                  <c:v>3.8897970335675248E-2</c:v>
                </c:pt>
                <c:pt idx="2056">
                  <c:v>3.8897970335675248E-2</c:v>
                </c:pt>
                <c:pt idx="2057">
                  <c:v>3.8897970335675248E-2</c:v>
                </c:pt>
                <c:pt idx="2058">
                  <c:v>3.8897970335675248E-2</c:v>
                </c:pt>
                <c:pt idx="2059">
                  <c:v>3.8897970335675248E-2</c:v>
                </c:pt>
                <c:pt idx="2060">
                  <c:v>3.8897970335675248E-2</c:v>
                </c:pt>
                <c:pt idx="2061">
                  <c:v>3.8897970335675248E-2</c:v>
                </c:pt>
                <c:pt idx="2062">
                  <c:v>3.8897970335675248E-2</c:v>
                </c:pt>
                <c:pt idx="2063">
                  <c:v>3.8897970335675248E-2</c:v>
                </c:pt>
                <c:pt idx="2064">
                  <c:v>3.8897970335675248E-2</c:v>
                </c:pt>
                <c:pt idx="2065">
                  <c:v>3.8897970335675248E-2</c:v>
                </c:pt>
                <c:pt idx="2066">
                  <c:v>3.8897970335675248E-2</c:v>
                </c:pt>
                <c:pt idx="2067">
                  <c:v>3.8897970335675248E-2</c:v>
                </c:pt>
                <c:pt idx="2068">
                  <c:v>3.8897970335675248E-2</c:v>
                </c:pt>
                <c:pt idx="2069">
                  <c:v>3.8897970335675248E-2</c:v>
                </c:pt>
                <c:pt idx="2070">
                  <c:v>3.8897970335675248E-2</c:v>
                </c:pt>
                <c:pt idx="2071">
                  <c:v>3.8897970335675248E-2</c:v>
                </c:pt>
                <c:pt idx="2072">
                  <c:v>3.8897970335675248E-2</c:v>
                </c:pt>
                <c:pt idx="2073">
                  <c:v>3.8897970335675248E-2</c:v>
                </c:pt>
                <c:pt idx="2074">
                  <c:v>3.8897970335675248E-2</c:v>
                </c:pt>
                <c:pt idx="2075">
                  <c:v>3.8897970335675248E-2</c:v>
                </c:pt>
                <c:pt idx="2076">
                  <c:v>3.8897970335675248E-2</c:v>
                </c:pt>
                <c:pt idx="2077">
                  <c:v>3.8897970335675248E-2</c:v>
                </c:pt>
                <c:pt idx="2078">
                  <c:v>3.8897970335675248E-2</c:v>
                </c:pt>
                <c:pt idx="2079">
                  <c:v>3.8897970335675248E-2</c:v>
                </c:pt>
                <c:pt idx="2080">
                  <c:v>3.8897970335675248E-2</c:v>
                </c:pt>
                <c:pt idx="2081">
                  <c:v>3.8897970335675248E-2</c:v>
                </c:pt>
                <c:pt idx="2082">
                  <c:v>3.8897970335675248E-2</c:v>
                </c:pt>
                <c:pt idx="2083">
                  <c:v>3.8897970335675248E-2</c:v>
                </c:pt>
                <c:pt idx="2084">
                  <c:v>3.8897970335675248E-2</c:v>
                </c:pt>
                <c:pt idx="2085">
                  <c:v>3.8897970335675248E-2</c:v>
                </c:pt>
                <c:pt idx="2086">
                  <c:v>3.8897970335675248E-2</c:v>
                </c:pt>
                <c:pt idx="2087">
                  <c:v>3.8897970335675248E-2</c:v>
                </c:pt>
                <c:pt idx="2088">
                  <c:v>3.8897970335675248E-2</c:v>
                </c:pt>
                <c:pt idx="2089">
                  <c:v>3.8897970335675248E-2</c:v>
                </c:pt>
                <c:pt idx="2090">
                  <c:v>3.8897970335675248E-2</c:v>
                </c:pt>
                <c:pt idx="2091">
                  <c:v>3.8897970335675248E-2</c:v>
                </c:pt>
                <c:pt idx="2092">
                  <c:v>3.8897970335675248E-2</c:v>
                </c:pt>
                <c:pt idx="2093">
                  <c:v>3.8897970335675248E-2</c:v>
                </c:pt>
                <c:pt idx="2094">
                  <c:v>3.8897970335675248E-2</c:v>
                </c:pt>
                <c:pt idx="2095">
                  <c:v>3.8897970335675248E-2</c:v>
                </c:pt>
                <c:pt idx="2096">
                  <c:v>3.8897970335675248E-2</c:v>
                </c:pt>
                <c:pt idx="2097">
                  <c:v>3.8897970335675248E-2</c:v>
                </c:pt>
                <c:pt idx="2098">
                  <c:v>3.8897970335675248E-2</c:v>
                </c:pt>
                <c:pt idx="2099">
                  <c:v>3.8897970335675248E-2</c:v>
                </c:pt>
                <c:pt idx="2100">
                  <c:v>3.8897970335675248E-2</c:v>
                </c:pt>
                <c:pt idx="2101">
                  <c:v>3.8897970335675248E-2</c:v>
                </c:pt>
                <c:pt idx="2102">
                  <c:v>3.8897970335675248E-2</c:v>
                </c:pt>
                <c:pt idx="2103">
                  <c:v>3.8897970335675248E-2</c:v>
                </c:pt>
                <c:pt idx="2104">
                  <c:v>3.8897970335675248E-2</c:v>
                </c:pt>
                <c:pt idx="2105">
                  <c:v>3.8897970335675248E-2</c:v>
                </c:pt>
                <c:pt idx="2106">
                  <c:v>3.8897970335675248E-2</c:v>
                </c:pt>
                <c:pt idx="2107">
                  <c:v>3.8897970335675248E-2</c:v>
                </c:pt>
                <c:pt idx="2108">
                  <c:v>3.8897970335675248E-2</c:v>
                </c:pt>
                <c:pt idx="2109">
                  <c:v>3.8897970335675248E-2</c:v>
                </c:pt>
                <c:pt idx="2110">
                  <c:v>3.8897970335675248E-2</c:v>
                </c:pt>
                <c:pt idx="2111">
                  <c:v>3.8897970335675248E-2</c:v>
                </c:pt>
                <c:pt idx="2112">
                  <c:v>3.8897970335675248E-2</c:v>
                </c:pt>
                <c:pt idx="2113">
                  <c:v>3.8897970335675248E-2</c:v>
                </c:pt>
                <c:pt idx="2114">
                  <c:v>3.8897970335675248E-2</c:v>
                </c:pt>
                <c:pt idx="2115">
                  <c:v>3.8897970335675248E-2</c:v>
                </c:pt>
                <c:pt idx="2116">
                  <c:v>3.8897970335675248E-2</c:v>
                </c:pt>
                <c:pt idx="2117">
                  <c:v>3.8897970335675248E-2</c:v>
                </c:pt>
                <c:pt idx="2118">
                  <c:v>3.8897970335675248E-2</c:v>
                </c:pt>
                <c:pt idx="2119">
                  <c:v>3.8897970335675248E-2</c:v>
                </c:pt>
                <c:pt idx="2120">
                  <c:v>3.8897970335675248E-2</c:v>
                </c:pt>
                <c:pt idx="2121">
                  <c:v>3.8897970335675248E-2</c:v>
                </c:pt>
                <c:pt idx="2122">
                  <c:v>3.8897970335675248E-2</c:v>
                </c:pt>
                <c:pt idx="2123">
                  <c:v>3.8897970335675248E-2</c:v>
                </c:pt>
                <c:pt idx="2124">
                  <c:v>3.8897970335675248E-2</c:v>
                </c:pt>
                <c:pt idx="2125">
                  <c:v>3.8897970335675248E-2</c:v>
                </c:pt>
                <c:pt idx="2126">
                  <c:v>3.8897970335675248E-2</c:v>
                </c:pt>
                <c:pt idx="2127">
                  <c:v>3.8897970335675248E-2</c:v>
                </c:pt>
                <c:pt idx="2128">
                  <c:v>3.8897970335675248E-2</c:v>
                </c:pt>
                <c:pt idx="2129">
                  <c:v>3.8897970335675248E-2</c:v>
                </c:pt>
                <c:pt idx="2130">
                  <c:v>3.8897970335675248E-2</c:v>
                </c:pt>
                <c:pt idx="2131">
                  <c:v>3.8897970335675248E-2</c:v>
                </c:pt>
                <c:pt idx="2132">
                  <c:v>3.8897970335675248E-2</c:v>
                </c:pt>
                <c:pt idx="2133">
                  <c:v>3.8897970335675248E-2</c:v>
                </c:pt>
                <c:pt idx="2134">
                  <c:v>3.8897970335675248E-2</c:v>
                </c:pt>
                <c:pt idx="2135">
                  <c:v>3.8897970335675248E-2</c:v>
                </c:pt>
                <c:pt idx="2136">
                  <c:v>3.8897970335675248E-2</c:v>
                </c:pt>
                <c:pt idx="2137">
                  <c:v>3.8897970335675248E-2</c:v>
                </c:pt>
                <c:pt idx="2138">
                  <c:v>3.8897970335675248E-2</c:v>
                </c:pt>
                <c:pt idx="2139">
                  <c:v>3.8897970335675248E-2</c:v>
                </c:pt>
                <c:pt idx="2140">
                  <c:v>3.8897970335675248E-2</c:v>
                </c:pt>
                <c:pt idx="2141">
                  <c:v>3.8897970335675248E-2</c:v>
                </c:pt>
                <c:pt idx="2142">
                  <c:v>3.8897970335675248E-2</c:v>
                </c:pt>
                <c:pt idx="2143">
                  <c:v>3.8897970335675248E-2</c:v>
                </c:pt>
                <c:pt idx="2144">
                  <c:v>3.8897970335675248E-2</c:v>
                </c:pt>
                <c:pt idx="2145">
                  <c:v>3.8897970335675248E-2</c:v>
                </c:pt>
                <c:pt idx="2146">
                  <c:v>3.8897970335675248E-2</c:v>
                </c:pt>
                <c:pt idx="2147">
                  <c:v>3.8897970335675248E-2</c:v>
                </c:pt>
                <c:pt idx="2148">
                  <c:v>3.8897970335675248E-2</c:v>
                </c:pt>
                <c:pt idx="2149">
                  <c:v>3.8897970335675248E-2</c:v>
                </c:pt>
                <c:pt idx="2150">
                  <c:v>3.8897970335675248E-2</c:v>
                </c:pt>
                <c:pt idx="2151">
                  <c:v>3.8897970335675248E-2</c:v>
                </c:pt>
                <c:pt idx="2152">
                  <c:v>3.8897970335675248E-2</c:v>
                </c:pt>
                <c:pt idx="2153">
                  <c:v>3.8897970335675248E-2</c:v>
                </c:pt>
                <c:pt idx="2154">
                  <c:v>3.8897970335675248E-2</c:v>
                </c:pt>
                <c:pt idx="2155">
                  <c:v>3.8897970335675248E-2</c:v>
                </c:pt>
                <c:pt idx="2156">
                  <c:v>3.8897970335675248E-2</c:v>
                </c:pt>
                <c:pt idx="2157">
                  <c:v>3.8897970335675248E-2</c:v>
                </c:pt>
                <c:pt idx="2158">
                  <c:v>3.8897970335675248E-2</c:v>
                </c:pt>
                <c:pt idx="2159">
                  <c:v>3.8897970335675248E-2</c:v>
                </c:pt>
                <c:pt idx="2160">
                  <c:v>3.8897970335675248E-2</c:v>
                </c:pt>
                <c:pt idx="2161">
                  <c:v>3.8897970335675248E-2</c:v>
                </c:pt>
                <c:pt idx="2162">
                  <c:v>3.8897970335675248E-2</c:v>
                </c:pt>
                <c:pt idx="2163">
                  <c:v>3.8897970335675248E-2</c:v>
                </c:pt>
                <c:pt idx="2164">
                  <c:v>3.8897970335675248E-2</c:v>
                </c:pt>
                <c:pt idx="2165">
                  <c:v>3.8897970335675248E-2</c:v>
                </c:pt>
                <c:pt idx="2166">
                  <c:v>3.8897970335675248E-2</c:v>
                </c:pt>
                <c:pt idx="2167">
                  <c:v>3.8897970335675248E-2</c:v>
                </c:pt>
                <c:pt idx="2168">
                  <c:v>3.8897970335675248E-2</c:v>
                </c:pt>
                <c:pt idx="2169">
                  <c:v>3.8897970335675248E-2</c:v>
                </c:pt>
                <c:pt idx="2170">
                  <c:v>3.8897970335675248E-2</c:v>
                </c:pt>
                <c:pt idx="2171">
                  <c:v>3.8897970335675248E-2</c:v>
                </c:pt>
                <c:pt idx="2172">
                  <c:v>3.8897970335675248E-2</c:v>
                </c:pt>
                <c:pt idx="2173">
                  <c:v>3.8897970335675248E-2</c:v>
                </c:pt>
                <c:pt idx="2174">
                  <c:v>3.8897970335675248E-2</c:v>
                </c:pt>
                <c:pt idx="2175">
                  <c:v>3.8897970335675248E-2</c:v>
                </c:pt>
                <c:pt idx="2176">
                  <c:v>3.8897970335675248E-2</c:v>
                </c:pt>
                <c:pt idx="2177">
                  <c:v>3.8897970335675248E-2</c:v>
                </c:pt>
                <c:pt idx="2178">
                  <c:v>3.8897970335675248E-2</c:v>
                </c:pt>
                <c:pt idx="2179">
                  <c:v>3.8897970335675248E-2</c:v>
                </c:pt>
                <c:pt idx="2180">
                  <c:v>3.8897970335675248E-2</c:v>
                </c:pt>
                <c:pt idx="2181">
                  <c:v>3.8897970335675248E-2</c:v>
                </c:pt>
                <c:pt idx="2182">
                  <c:v>3.8897970335675248E-2</c:v>
                </c:pt>
                <c:pt idx="2183">
                  <c:v>3.8897970335675248E-2</c:v>
                </c:pt>
                <c:pt idx="2184">
                  <c:v>3.8897970335675248E-2</c:v>
                </c:pt>
                <c:pt idx="2185">
                  <c:v>3.8897970335675248E-2</c:v>
                </c:pt>
                <c:pt idx="2186">
                  <c:v>3.8897970335675248E-2</c:v>
                </c:pt>
                <c:pt idx="2187">
                  <c:v>3.8897970335675248E-2</c:v>
                </c:pt>
                <c:pt idx="2188">
                  <c:v>3.8897970335675248E-2</c:v>
                </c:pt>
                <c:pt idx="2189">
                  <c:v>3.8897970335675248E-2</c:v>
                </c:pt>
                <c:pt idx="2190">
                  <c:v>3.8897970335675248E-2</c:v>
                </c:pt>
                <c:pt idx="2191">
                  <c:v>3.8897970335675248E-2</c:v>
                </c:pt>
                <c:pt idx="2192">
                  <c:v>3.8897970335675248E-2</c:v>
                </c:pt>
                <c:pt idx="2193">
                  <c:v>3.8897970335675248E-2</c:v>
                </c:pt>
                <c:pt idx="2194">
                  <c:v>3.8897970335675248E-2</c:v>
                </c:pt>
                <c:pt idx="2195">
                  <c:v>3.8897970335675248E-2</c:v>
                </c:pt>
                <c:pt idx="2196">
                  <c:v>3.8897970335675248E-2</c:v>
                </c:pt>
                <c:pt idx="2197">
                  <c:v>3.8897970335675248E-2</c:v>
                </c:pt>
                <c:pt idx="2198">
                  <c:v>3.8897970335675248E-2</c:v>
                </c:pt>
                <c:pt idx="2199">
                  <c:v>3.8897970335675248E-2</c:v>
                </c:pt>
                <c:pt idx="2200">
                  <c:v>3.8897970335675248E-2</c:v>
                </c:pt>
                <c:pt idx="2201">
                  <c:v>3.8897970335675248E-2</c:v>
                </c:pt>
                <c:pt idx="2202">
                  <c:v>3.8897970335675248E-2</c:v>
                </c:pt>
                <c:pt idx="2203">
                  <c:v>3.8897970335675248E-2</c:v>
                </c:pt>
                <c:pt idx="2204">
                  <c:v>3.8897970335675248E-2</c:v>
                </c:pt>
                <c:pt idx="2205">
                  <c:v>3.8897970335675248E-2</c:v>
                </c:pt>
                <c:pt idx="2206">
                  <c:v>3.8897970335675248E-2</c:v>
                </c:pt>
                <c:pt idx="2207">
                  <c:v>3.8897970335675248E-2</c:v>
                </c:pt>
                <c:pt idx="2208">
                  <c:v>3.8897970335675248E-2</c:v>
                </c:pt>
                <c:pt idx="2209">
                  <c:v>3.8897970335675248E-2</c:v>
                </c:pt>
                <c:pt idx="2210">
                  <c:v>3.8897970335675248E-2</c:v>
                </c:pt>
                <c:pt idx="2211">
                  <c:v>3.8897970335675248E-2</c:v>
                </c:pt>
                <c:pt idx="2212">
                  <c:v>3.8897970335675248E-2</c:v>
                </c:pt>
                <c:pt idx="2213">
                  <c:v>3.8897970335675248E-2</c:v>
                </c:pt>
                <c:pt idx="2214">
                  <c:v>3.8897970335675248E-2</c:v>
                </c:pt>
                <c:pt idx="2215">
                  <c:v>3.8897970335675248E-2</c:v>
                </c:pt>
                <c:pt idx="2216">
                  <c:v>3.8897970335675248E-2</c:v>
                </c:pt>
                <c:pt idx="2217">
                  <c:v>3.8897970335675248E-2</c:v>
                </c:pt>
                <c:pt idx="2218">
                  <c:v>3.8897970335675248E-2</c:v>
                </c:pt>
                <c:pt idx="2219">
                  <c:v>3.8897970335675248E-2</c:v>
                </c:pt>
                <c:pt idx="2220">
                  <c:v>3.8897970335675248E-2</c:v>
                </c:pt>
                <c:pt idx="2221">
                  <c:v>3.8897970335675248E-2</c:v>
                </c:pt>
                <c:pt idx="2222">
                  <c:v>3.8897970335675248E-2</c:v>
                </c:pt>
                <c:pt idx="2223">
                  <c:v>3.8897970335675248E-2</c:v>
                </c:pt>
                <c:pt idx="2224">
                  <c:v>3.8897970335675248E-2</c:v>
                </c:pt>
                <c:pt idx="2225">
                  <c:v>3.8897970335675248E-2</c:v>
                </c:pt>
                <c:pt idx="2226">
                  <c:v>3.8897970335675248E-2</c:v>
                </c:pt>
                <c:pt idx="2227">
                  <c:v>3.8897970335675248E-2</c:v>
                </c:pt>
                <c:pt idx="2228">
                  <c:v>3.8897970335675248E-2</c:v>
                </c:pt>
                <c:pt idx="2229">
                  <c:v>3.8897970335675248E-2</c:v>
                </c:pt>
                <c:pt idx="2230">
                  <c:v>3.8897970335675248E-2</c:v>
                </c:pt>
                <c:pt idx="2231">
                  <c:v>3.8897970335675248E-2</c:v>
                </c:pt>
                <c:pt idx="2232">
                  <c:v>3.8897970335675248E-2</c:v>
                </c:pt>
                <c:pt idx="2233">
                  <c:v>3.8897970335675248E-2</c:v>
                </c:pt>
                <c:pt idx="2234">
                  <c:v>3.8897970335675248E-2</c:v>
                </c:pt>
                <c:pt idx="2235">
                  <c:v>3.8897970335675248E-2</c:v>
                </c:pt>
                <c:pt idx="2236">
                  <c:v>3.8897970335675248E-2</c:v>
                </c:pt>
                <c:pt idx="2237">
                  <c:v>3.8897970335675248E-2</c:v>
                </c:pt>
                <c:pt idx="2238">
                  <c:v>3.8897970335675248E-2</c:v>
                </c:pt>
                <c:pt idx="2239">
                  <c:v>3.8897970335675248E-2</c:v>
                </c:pt>
                <c:pt idx="2240">
                  <c:v>3.8897970335675248E-2</c:v>
                </c:pt>
                <c:pt idx="2241">
                  <c:v>3.8897970335675248E-2</c:v>
                </c:pt>
                <c:pt idx="2242">
                  <c:v>3.8897970335675248E-2</c:v>
                </c:pt>
                <c:pt idx="2243">
                  <c:v>3.8897970335675248E-2</c:v>
                </c:pt>
                <c:pt idx="2244">
                  <c:v>3.8897970335675248E-2</c:v>
                </c:pt>
                <c:pt idx="2245">
                  <c:v>3.8897970335675248E-2</c:v>
                </c:pt>
                <c:pt idx="2246">
                  <c:v>3.8897970335675248E-2</c:v>
                </c:pt>
                <c:pt idx="2247">
                  <c:v>3.8897970335675248E-2</c:v>
                </c:pt>
                <c:pt idx="2248">
                  <c:v>3.8897970335675248E-2</c:v>
                </c:pt>
                <c:pt idx="2249">
                  <c:v>3.8897970335675248E-2</c:v>
                </c:pt>
                <c:pt idx="2250">
                  <c:v>3.8897970335675248E-2</c:v>
                </c:pt>
                <c:pt idx="2251">
                  <c:v>3.8897970335675248E-2</c:v>
                </c:pt>
                <c:pt idx="2252">
                  <c:v>3.8897970335675248E-2</c:v>
                </c:pt>
                <c:pt idx="2253">
                  <c:v>3.8897970335675248E-2</c:v>
                </c:pt>
                <c:pt idx="2254">
                  <c:v>3.8897970335675248E-2</c:v>
                </c:pt>
                <c:pt idx="2255">
                  <c:v>3.8897970335675248E-2</c:v>
                </c:pt>
                <c:pt idx="2256">
                  <c:v>3.8897970335675248E-2</c:v>
                </c:pt>
                <c:pt idx="2257">
                  <c:v>3.8897970335675248E-2</c:v>
                </c:pt>
                <c:pt idx="2258">
                  <c:v>3.8897970335675248E-2</c:v>
                </c:pt>
                <c:pt idx="2259">
                  <c:v>3.8897970335675248E-2</c:v>
                </c:pt>
                <c:pt idx="2260">
                  <c:v>3.8897970335675248E-2</c:v>
                </c:pt>
                <c:pt idx="2261">
                  <c:v>3.8897970335675248E-2</c:v>
                </c:pt>
                <c:pt idx="2262">
                  <c:v>3.8897970335675248E-2</c:v>
                </c:pt>
                <c:pt idx="2263">
                  <c:v>3.8897970335675248E-2</c:v>
                </c:pt>
                <c:pt idx="2264">
                  <c:v>3.8897970335675248E-2</c:v>
                </c:pt>
                <c:pt idx="2265">
                  <c:v>3.8897970335675248E-2</c:v>
                </c:pt>
                <c:pt idx="2266">
                  <c:v>3.8897970335675248E-2</c:v>
                </c:pt>
                <c:pt idx="2267">
                  <c:v>3.8897970335675248E-2</c:v>
                </c:pt>
                <c:pt idx="2268">
                  <c:v>3.8897970335675248E-2</c:v>
                </c:pt>
                <c:pt idx="2269">
                  <c:v>3.8897970335675248E-2</c:v>
                </c:pt>
                <c:pt idx="2270">
                  <c:v>3.8897970335675248E-2</c:v>
                </c:pt>
                <c:pt idx="2271">
                  <c:v>3.8897970335675248E-2</c:v>
                </c:pt>
                <c:pt idx="2272">
                  <c:v>3.8897970335675248E-2</c:v>
                </c:pt>
                <c:pt idx="2273">
                  <c:v>3.8897970335675248E-2</c:v>
                </c:pt>
                <c:pt idx="2274">
                  <c:v>3.8897970335675248E-2</c:v>
                </c:pt>
                <c:pt idx="2275">
                  <c:v>3.8897970335675248E-2</c:v>
                </c:pt>
                <c:pt idx="2276">
                  <c:v>3.8897970335675248E-2</c:v>
                </c:pt>
                <c:pt idx="2277">
                  <c:v>3.8897970335675248E-2</c:v>
                </c:pt>
                <c:pt idx="2278">
                  <c:v>3.8897970335675248E-2</c:v>
                </c:pt>
                <c:pt idx="2279">
                  <c:v>3.8897970335675248E-2</c:v>
                </c:pt>
                <c:pt idx="2280">
                  <c:v>3.8897970335675248E-2</c:v>
                </c:pt>
                <c:pt idx="2281">
                  <c:v>3.8897970335675248E-2</c:v>
                </c:pt>
                <c:pt idx="2282">
                  <c:v>3.8897970335675248E-2</c:v>
                </c:pt>
                <c:pt idx="2283">
                  <c:v>3.8897970335675248E-2</c:v>
                </c:pt>
                <c:pt idx="2284">
                  <c:v>3.8897970335675248E-2</c:v>
                </c:pt>
                <c:pt idx="2285">
                  <c:v>3.8897970335675248E-2</c:v>
                </c:pt>
                <c:pt idx="2286">
                  <c:v>3.8897970335675248E-2</c:v>
                </c:pt>
                <c:pt idx="2287">
                  <c:v>3.8897970335675248E-2</c:v>
                </c:pt>
                <c:pt idx="2288">
                  <c:v>3.8897970335675248E-2</c:v>
                </c:pt>
                <c:pt idx="2289">
                  <c:v>3.8897970335675248E-2</c:v>
                </c:pt>
                <c:pt idx="2290">
                  <c:v>3.8897970335675248E-2</c:v>
                </c:pt>
                <c:pt idx="2291">
                  <c:v>3.8897970335675248E-2</c:v>
                </c:pt>
                <c:pt idx="2292">
                  <c:v>3.8897970335675248E-2</c:v>
                </c:pt>
                <c:pt idx="2293">
                  <c:v>3.8897970335675248E-2</c:v>
                </c:pt>
                <c:pt idx="2294">
                  <c:v>3.8897970335675248E-2</c:v>
                </c:pt>
                <c:pt idx="2295">
                  <c:v>3.8897970335675248E-2</c:v>
                </c:pt>
                <c:pt idx="2296">
                  <c:v>3.8897970335675248E-2</c:v>
                </c:pt>
                <c:pt idx="2297">
                  <c:v>3.8897970335675248E-2</c:v>
                </c:pt>
                <c:pt idx="2298">
                  <c:v>3.8897970335675248E-2</c:v>
                </c:pt>
                <c:pt idx="2299">
                  <c:v>3.8897970335675248E-2</c:v>
                </c:pt>
                <c:pt idx="2300">
                  <c:v>3.8897970335675248E-2</c:v>
                </c:pt>
                <c:pt idx="2301">
                  <c:v>3.8897970335675248E-2</c:v>
                </c:pt>
                <c:pt idx="2302">
                  <c:v>3.8897970335675248E-2</c:v>
                </c:pt>
                <c:pt idx="2303">
                  <c:v>3.8897970335675248E-2</c:v>
                </c:pt>
                <c:pt idx="2304">
                  <c:v>3.8897970335675248E-2</c:v>
                </c:pt>
                <c:pt idx="2305">
                  <c:v>3.8897970335675248E-2</c:v>
                </c:pt>
                <c:pt idx="2306">
                  <c:v>3.8897970335675248E-2</c:v>
                </c:pt>
                <c:pt idx="2307">
                  <c:v>3.8897970335675248E-2</c:v>
                </c:pt>
                <c:pt idx="2308">
                  <c:v>3.8897970335675248E-2</c:v>
                </c:pt>
                <c:pt idx="2309">
                  <c:v>3.8897970335675248E-2</c:v>
                </c:pt>
                <c:pt idx="2310">
                  <c:v>3.8897970335675248E-2</c:v>
                </c:pt>
                <c:pt idx="2311">
                  <c:v>3.8897970335675248E-2</c:v>
                </c:pt>
                <c:pt idx="2312">
                  <c:v>3.8897970335675248E-2</c:v>
                </c:pt>
                <c:pt idx="2313">
                  <c:v>3.8897970335675248E-2</c:v>
                </c:pt>
                <c:pt idx="2314">
                  <c:v>3.8897970335675248E-2</c:v>
                </c:pt>
                <c:pt idx="2315">
                  <c:v>3.8897970335675248E-2</c:v>
                </c:pt>
                <c:pt idx="2316">
                  <c:v>3.8897970335675248E-2</c:v>
                </c:pt>
                <c:pt idx="2317">
                  <c:v>3.8897970335675248E-2</c:v>
                </c:pt>
                <c:pt idx="2318">
                  <c:v>3.8897970335675248E-2</c:v>
                </c:pt>
                <c:pt idx="2319">
                  <c:v>3.8897970335675248E-2</c:v>
                </c:pt>
                <c:pt idx="2320">
                  <c:v>3.8897970335675248E-2</c:v>
                </c:pt>
                <c:pt idx="2321">
                  <c:v>3.8897970335675248E-2</c:v>
                </c:pt>
                <c:pt idx="2322">
                  <c:v>3.8897970335675248E-2</c:v>
                </c:pt>
                <c:pt idx="2323">
                  <c:v>3.8897970335675248E-2</c:v>
                </c:pt>
                <c:pt idx="2324">
                  <c:v>3.8897970335675248E-2</c:v>
                </c:pt>
                <c:pt idx="2325">
                  <c:v>3.8897970335675248E-2</c:v>
                </c:pt>
                <c:pt idx="2326">
                  <c:v>3.8897970335675248E-2</c:v>
                </c:pt>
                <c:pt idx="2327">
                  <c:v>3.8897970335675248E-2</c:v>
                </c:pt>
                <c:pt idx="2328">
                  <c:v>3.8897970335675248E-2</c:v>
                </c:pt>
                <c:pt idx="2329">
                  <c:v>3.8897970335675248E-2</c:v>
                </c:pt>
                <c:pt idx="2330">
                  <c:v>3.8897970335675248E-2</c:v>
                </c:pt>
                <c:pt idx="2331">
                  <c:v>3.8897970335675248E-2</c:v>
                </c:pt>
                <c:pt idx="2332">
                  <c:v>3.8897970335675248E-2</c:v>
                </c:pt>
                <c:pt idx="2333">
                  <c:v>3.8897970335675248E-2</c:v>
                </c:pt>
                <c:pt idx="2334">
                  <c:v>3.8897970335675248E-2</c:v>
                </c:pt>
                <c:pt idx="2335">
                  <c:v>3.8897970335675248E-2</c:v>
                </c:pt>
                <c:pt idx="2336">
                  <c:v>3.8897970335675248E-2</c:v>
                </c:pt>
                <c:pt idx="2337">
                  <c:v>3.8897970335675248E-2</c:v>
                </c:pt>
                <c:pt idx="2338">
                  <c:v>3.8897970335675248E-2</c:v>
                </c:pt>
                <c:pt idx="2339">
                  <c:v>3.8897970335675248E-2</c:v>
                </c:pt>
                <c:pt idx="2340">
                  <c:v>3.8897970335675248E-2</c:v>
                </c:pt>
                <c:pt idx="2341">
                  <c:v>3.8897970335675248E-2</c:v>
                </c:pt>
                <c:pt idx="2342">
                  <c:v>3.8897970335675248E-2</c:v>
                </c:pt>
                <c:pt idx="2343">
                  <c:v>3.8897970335675248E-2</c:v>
                </c:pt>
                <c:pt idx="2344">
                  <c:v>3.8897970335675248E-2</c:v>
                </c:pt>
                <c:pt idx="2345">
                  <c:v>3.8897970335675248E-2</c:v>
                </c:pt>
                <c:pt idx="2346">
                  <c:v>3.8897970335675248E-2</c:v>
                </c:pt>
                <c:pt idx="2347">
                  <c:v>3.8897970335675248E-2</c:v>
                </c:pt>
                <c:pt idx="2348">
                  <c:v>3.8897970335675248E-2</c:v>
                </c:pt>
                <c:pt idx="2349">
                  <c:v>3.8897970335675248E-2</c:v>
                </c:pt>
                <c:pt idx="2350">
                  <c:v>3.8897970335675248E-2</c:v>
                </c:pt>
                <c:pt idx="2351">
                  <c:v>3.8897970335675248E-2</c:v>
                </c:pt>
                <c:pt idx="2352">
                  <c:v>3.8897970335675248E-2</c:v>
                </c:pt>
                <c:pt idx="2353">
                  <c:v>3.8897970335675248E-2</c:v>
                </c:pt>
                <c:pt idx="2354">
                  <c:v>3.8897970335675248E-2</c:v>
                </c:pt>
                <c:pt idx="2355">
                  <c:v>3.8897970335675248E-2</c:v>
                </c:pt>
                <c:pt idx="2356">
                  <c:v>3.8897970335675248E-2</c:v>
                </c:pt>
                <c:pt idx="2357">
                  <c:v>3.8897970335675248E-2</c:v>
                </c:pt>
                <c:pt idx="2358">
                  <c:v>3.8897970335675248E-2</c:v>
                </c:pt>
                <c:pt idx="2359">
                  <c:v>3.8897970335675248E-2</c:v>
                </c:pt>
                <c:pt idx="2360">
                  <c:v>3.8897970335675248E-2</c:v>
                </c:pt>
                <c:pt idx="2361">
                  <c:v>3.8897970335675248E-2</c:v>
                </c:pt>
                <c:pt idx="2362">
                  <c:v>3.8897970335675248E-2</c:v>
                </c:pt>
                <c:pt idx="2363">
                  <c:v>3.8897970335675248E-2</c:v>
                </c:pt>
                <c:pt idx="2364">
                  <c:v>3.8897970335675248E-2</c:v>
                </c:pt>
                <c:pt idx="2365">
                  <c:v>3.8897970335675248E-2</c:v>
                </c:pt>
                <c:pt idx="2366">
                  <c:v>3.8897970335675248E-2</c:v>
                </c:pt>
                <c:pt idx="2367">
                  <c:v>3.8897970335675248E-2</c:v>
                </c:pt>
                <c:pt idx="2368">
                  <c:v>3.8897970335675248E-2</c:v>
                </c:pt>
                <c:pt idx="2369">
                  <c:v>3.8897970335675248E-2</c:v>
                </c:pt>
                <c:pt idx="2370">
                  <c:v>3.8897970335675248E-2</c:v>
                </c:pt>
                <c:pt idx="2371">
                  <c:v>3.8897970335675248E-2</c:v>
                </c:pt>
                <c:pt idx="2372">
                  <c:v>3.8897970335675248E-2</c:v>
                </c:pt>
                <c:pt idx="2373">
                  <c:v>3.8897970335675248E-2</c:v>
                </c:pt>
                <c:pt idx="2374">
                  <c:v>3.8897970335675248E-2</c:v>
                </c:pt>
                <c:pt idx="2375">
                  <c:v>3.8897970335675248E-2</c:v>
                </c:pt>
                <c:pt idx="2376">
                  <c:v>3.8897970335675248E-2</c:v>
                </c:pt>
                <c:pt idx="2377">
                  <c:v>3.8897970335675248E-2</c:v>
                </c:pt>
                <c:pt idx="2378">
                  <c:v>3.8897970335675248E-2</c:v>
                </c:pt>
                <c:pt idx="2379">
                  <c:v>3.8897970335675248E-2</c:v>
                </c:pt>
                <c:pt idx="2380">
                  <c:v>3.8897970335675248E-2</c:v>
                </c:pt>
                <c:pt idx="2381">
                  <c:v>3.8897970335675248E-2</c:v>
                </c:pt>
                <c:pt idx="2382">
                  <c:v>3.8897970335675248E-2</c:v>
                </c:pt>
                <c:pt idx="2383">
                  <c:v>3.8897970335675248E-2</c:v>
                </c:pt>
                <c:pt idx="2384">
                  <c:v>3.8897970335675248E-2</c:v>
                </c:pt>
                <c:pt idx="2385">
                  <c:v>3.8897970335675248E-2</c:v>
                </c:pt>
                <c:pt idx="2386">
                  <c:v>3.8897970335675248E-2</c:v>
                </c:pt>
                <c:pt idx="2387">
                  <c:v>3.8897970335675248E-2</c:v>
                </c:pt>
                <c:pt idx="2388">
                  <c:v>3.8897970335675248E-2</c:v>
                </c:pt>
                <c:pt idx="2389">
                  <c:v>3.8897970335675248E-2</c:v>
                </c:pt>
                <c:pt idx="2390">
                  <c:v>3.8897970335675248E-2</c:v>
                </c:pt>
                <c:pt idx="2391">
                  <c:v>3.8897970335675248E-2</c:v>
                </c:pt>
                <c:pt idx="2392">
                  <c:v>3.8897970335675248E-2</c:v>
                </c:pt>
                <c:pt idx="2393">
                  <c:v>3.8897970335675248E-2</c:v>
                </c:pt>
                <c:pt idx="2394">
                  <c:v>3.8897970335675248E-2</c:v>
                </c:pt>
                <c:pt idx="2395">
                  <c:v>3.8897970335675248E-2</c:v>
                </c:pt>
                <c:pt idx="2396">
                  <c:v>3.8897970335675248E-2</c:v>
                </c:pt>
                <c:pt idx="2397">
                  <c:v>3.8897970335675248E-2</c:v>
                </c:pt>
                <c:pt idx="2398">
                  <c:v>3.8897970335675248E-2</c:v>
                </c:pt>
                <c:pt idx="2399">
                  <c:v>3.8897970335675248E-2</c:v>
                </c:pt>
                <c:pt idx="2400">
                  <c:v>3.8897970335675248E-2</c:v>
                </c:pt>
                <c:pt idx="2401">
                  <c:v>3.8897970335675248E-2</c:v>
                </c:pt>
                <c:pt idx="2402">
                  <c:v>3.8897970335675248E-2</c:v>
                </c:pt>
                <c:pt idx="2403">
                  <c:v>3.8897970335675248E-2</c:v>
                </c:pt>
                <c:pt idx="2404">
                  <c:v>3.8897970335675248E-2</c:v>
                </c:pt>
                <c:pt idx="2405">
                  <c:v>3.8897970335675248E-2</c:v>
                </c:pt>
                <c:pt idx="2406">
                  <c:v>3.8897970335675248E-2</c:v>
                </c:pt>
                <c:pt idx="2407">
                  <c:v>3.8897970335675248E-2</c:v>
                </c:pt>
                <c:pt idx="2408">
                  <c:v>3.8897970335675248E-2</c:v>
                </c:pt>
                <c:pt idx="2409">
                  <c:v>3.8897970335675248E-2</c:v>
                </c:pt>
                <c:pt idx="2410">
                  <c:v>3.8897970335675248E-2</c:v>
                </c:pt>
                <c:pt idx="2411">
                  <c:v>3.8897970335675248E-2</c:v>
                </c:pt>
                <c:pt idx="2412">
                  <c:v>3.8897970335675248E-2</c:v>
                </c:pt>
                <c:pt idx="2413">
                  <c:v>3.8897970335675248E-2</c:v>
                </c:pt>
                <c:pt idx="2414">
                  <c:v>3.8897970335675248E-2</c:v>
                </c:pt>
                <c:pt idx="2415">
                  <c:v>3.8897970335675248E-2</c:v>
                </c:pt>
                <c:pt idx="2416">
                  <c:v>3.8897970335675248E-2</c:v>
                </c:pt>
                <c:pt idx="2417">
                  <c:v>3.8897970335675248E-2</c:v>
                </c:pt>
                <c:pt idx="2418">
                  <c:v>3.8897970335675248E-2</c:v>
                </c:pt>
                <c:pt idx="2419">
                  <c:v>3.8897970335675248E-2</c:v>
                </c:pt>
                <c:pt idx="2420">
                  <c:v>3.8897970335675248E-2</c:v>
                </c:pt>
                <c:pt idx="2421">
                  <c:v>3.8897970335675248E-2</c:v>
                </c:pt>
                <c:pt idx="2422">
                  <c:v>3.8897970335675248E-2</c:v>
                </c:pt>
                <c:pt idx="2423">
                  <c:v>3.8897970335675248E-2</c:v>
                </c:pt>
                <c:pt idx="2424">
                  <c:v>3.8897970335675248E-2</c:v>
                </c:pt>
                <c:pt idx="2425">
                  <c:v>3.8897970335675248E-2</c:v>
                </c:pt>
                <c:pt idx="2426">
                  <c:v>3.8897970335675248E-2</c:v>
                </c:pt>
                <c:pt idx="2427">
                  <c:v>3.8897970335675248E-2</c:v>
                </c:pt>
                <c:pt idx="2428">
                  <c:v>3.8897970335675248E-2</c:v>
                </c:pt>
                <c:pt idx="2429">
                  <c:v>3.8897970335675248E-2</c:v>
                </c:pt>
                <c:pt idx="2430">
                  <c:v>3.8897970335675248E-2</c:v>
                </c:pt>
                <c:pt idx="2431">
                  <c:v>3.8897970335675248E-2</c:v>
                </c:pt>
                <c:pt idx="2432">
                  <c:v>3.8897970335675248E-2</c:v>
                </c:pt>
                <c:pt idx="2433">
                  <c:v>3.8897970335675248E-2</c:v>
                </c:pt>
                <c:pt idx="2434">
                  <c:v>3.8897970335675248E-2</c:v>
                </c:pt>
                <c:pt idx="2435">
                  <c:v>3.8897970335675248E-2</c:v>
                </c:pt>
                <c:pt idx="2436">
                  <c:v>3.8897970335675248E-2</c:v>
                </c:pt>
                <c:pt idx="2437">
                  <c:v>3.8897970335675248E-2</c:v>
                </c:pt>
                <c:pt idx="2438">
                  <c:v>3.8897970335675248E-2</c:v>
                </c:pt>
                <c:pt idx="2439">
                  <c:v>3.8897970335675248E-2</c:v>
                </c:pt>
                <c:pt idx="2440">
                  <c:v>3.8897970335675248E-2</c:v>
                </c:pt>
                <c:pt idx="2441">
                  <c:v>3.8897970335675248E-2</c:v>
                </c:pt>
                <c:pt idx="2442">
                  <c:v>3.8897970335675248E-2</c:v>
                </c:pt>
                <c:pt idx="2443">
                  <c:v>3.8897970335675248E-2</c:v>
                </c:pt>
                <c:pt idx="2444">
                  <c:v>3.8897970335675248E-2</c:v>
                </c:pt>
                <c:pt idx="2445">
                  <c:v>3.8897970335675248E-2</c:v>
                </c:pt>
                <c:pt idx="2446">
                  <c:v>3.8897970335675248E-2</c:v>
                </c:pt>
                <c:pt idx="2447">
                  <c:v>3.8897970335675248E-2</c:v>
                </c:pt>
                <c:pt idx="2448">
                  <c:v>3.8897970335675248E-2</c:v>
                </c:pt>
                <c:pt idx="2449">
                  <c:v>3.8897970335675248E-2</c:v>
                </c:pt>
                <c:pt idx="2450">
                  <c:v>3.8897970335675248E-2</c:v>
                </c:pt>
                <c:pt idx="2451">
                  <c:v>3.8897970335675248E-2</c:v>
                </c:pt>
                <c:pt idx="2452">
                  <c:v>3.8897970335675248E-2</c:v>
                </c:pt>
                <c:pt idx="2453">
                  <c:v>3.8897970335675248E-2</c:v>
                </c:pt>
                <c:pt idx="2454">
                  <c:v>3.8897970335675248E-2</c:v>
                </c:pt>
                <c:pt idx="2455">
                  <c:v>3.8897970335675248E-2</c:v>
                </c:pt>
                <c:pt idx="2456">
                  <c:v>3.8897970335675248E-2</c:v>
                </c:pt>
                <c:pt idx="2457">
                  <c:v>3.8897970335675248E-2</c:v>
                </c:pt>
                <c:pt idx="2458">
                  <c:v>3.8897970335675248E-2</c:v>
                </c:pt>
                <c:pt idx="2459">
                  <c:v>3.8897970335675248E-2</c:v>
                </c:pt>
                <c:pt idx="2460">
                  <c:v>3.8897970335675248E-2</c:v>
                </c:pt>
                <c:pt idx="2461">
                  <c:v>3.8897970335675248E-2</c:v>
                </c:pt>
                <c:pt idx="2462">
                  <c:v>3.8897970335675248E-2</c:v>
                </c:pt>
                <c:pt idx="2463">
                  <c:v>3.8897970335675248E-2</c:v>
                </c:pt>
                <c:pt idx="2464">
                  <c:v>3.8897970335675248E-2</c:v>
                </c:pt>
                <c:pt idx="2465">
                  <c:v>3.8897970335675248E-2</c:v>
                </c:pt>
                <c:pt idx="2466">
                  <c:v>3.8897970335675248E-2</c:v>
                </c:pt>
                <c:pt idx="2467">
                  <c:v>3.8897970335675248E-2</c:v>
                </c:pt>
                <c:pt idx="2468">
                  <c:v>3.8897970335675248E-2</c:v>
                </c:pt>
                <c:pt idx="2469">
                  <c:v>3.8897970335675248E-2</c:v>
                </c:pt>
                <c:pt idx="2470">
                  <c:v>3.8897970335675248E-2</c:v>
                </c:pt>
                <c:pt idx="2471">
                  <c:v>3.8897970335675248E-2</c:v>
                </c:pt>
                <c:pt idx="2472">
                  <c:v>3.8897970335675248E-2</c:v>
                </c:pt>
                <c:pt idx="2473">
                  <c:v>3.8897970335675248E-2</c:v>
                </c:pt>
                <c:pt idx="2474">
                  <c:v>3.8897970335675248E-2</c:v>
                </c:pt>
                <c:pt idx="2475">
                  <c:v>3.8897970335675248E-2</c:v>
                </c:pt>
                <c:pt idx="2476">
                  <c:v>3.8897970335675248E-2</c:v>
                </c:pt>
                <c:pt idx="2477">
                  <c:v>3.8897970335675248E-2</c:v>
                </c:pt>
                <c:pt idx="2478">
                  <c:v>3.8897970335675248E-2</c:v>
                </c:pt>
                <c:pt idx="2479">
                  <c:v>3.8897970335675248E-2</c:v>
                </c:pt>
                <c:pt idx="2480">
                  <c:v>3.8897970335675248E-2</c:v>
                </c:pt>
                <c:pt idx="2481">
                  <c:v>3.8897970335675248E-2</c:v>
                </c:pt>
                <c:pt idx="2482">
                  <c:v>3.8897970335675248E-2</c:v>
                </c:pt>
                <c:pt idx="2483">
                  <c:v>3.8897970335675248E-2</c:v>
                </c:pt>
                <c:pt idx="2484">
                  <c:v>3.8897970335675248E-2</c:v>
                </c:pt>
                <c:pt idx="2485">
                  <c:v>3.8897970335675248E-2</c:v>
                </c:pt>
                <c:pt idx="2486">
                  <c:v>3.8897970335675248E-2</c:v>
                </c:pt>
                <c:pt idx="2487">
                  <c:v>3.8897970335675248E-2</c:v>
                </c:pt>
                <c:pt idx="2488">
                  <c:v>3.8897970335675248E-2</c:v>
                </c:pt>
                <c:pt idx="2489">
                  <c:v>3.8897970335675248E-2</c:v>
                </c:pt>
                <c:pt idx="2490">
                  <c:v>3.8897970335675248E-2</c:v>
                </c:pt>
                <c:pt idx="2491">
                  <c:v>3.8897970335675248E-2</c:v>
                </c:pt>
                <c:pt idx="2492">
                  <c:v>3.8897970335675248E-2</c:v>
                </c:pt>
                <c:pt idx="2493">
                  <c:v>3.8897970335675248E-2</c:v>
                </c:pt>
                <c:pt idx="2494">
                  <c:v>3.8897970335675248E-2</c:v>
                </c:pt>
                <c:pt idx="2495">
                  <c:v>3.8897970335675248E-2</c:v>
                </c:pt>
                <c:pt idx="2496">
                  <c:v>3.8897970335675248E-2</c:v>
                </c:pt>
                <c:pt idx="2497">
                  <c:v>3.8897970335675248E-2</c:v>
                </c:pt>
                <c:pt idx="2498">
                  <c:v>3.8897970335675248E-2</c:v>
                </c:pt>
                <c:pt idx="2499">
                  <c:v>3.8897970335675248E-2</c:v>
                </c:pt>
                <c:pt idx="2500">
                  <c:v>3.8897970335675248E-2</c:v>
                </c:pt>
                <c:pt idx="2501">
                  <c:v>3.8897970335675248E-2</c:v>
                </c:pt>
                <c:pt idx="2502">
                  <c:v>3.8897970335675248E-2</c:v>
                </c:pt>
                <c:pt idx="2503">
                  <c:v>3.8897970335675248E-2</c:v>
                </c:pt>
                <c:pt idx="2504">
                  <c:v>3.8897970335675248E-2</c:v>
                </c:pt>
                <c:pt idx="2505">
                  <c:v>3.8897970335675248E-2</c:v>
                </c:pt>
                <c:pt idx="2506">
                  <c:v>3.8897970335675248E-2</c:v>
                </c:pt>
                <c:pt idx="2507">
                  <c:v>3.8897970335675248E-2</c:v>
                </c:pt>
                <c:pt idx="2508">
                  <c:v>3.8897970335675248E-2</c:v>
                </c:pt>
                <c:pt idx="2509">
                  <c:v>3.8897970335675248E-2</c:v>
                </c:pt>
                <c:pt idx="2510">
                  <c:v>3.8897970335675248E-2</c:v>
                </c:pt>
                <c:pt idx="2511">
                  <c:v>3.8897970335675248E-2</c:v>
                </c:pt>
                <c:pt idx="2512">
                  <c:v>3.8897970335675248E-2</c:v>
                </c:pt>
                <c:pt idx="2513">
                  <c:v>3.8897970335675248E-2</c:v>
                </c:pt>
                <c:pt idx="2514">
                  <c:v>3.8897970335675248E-2</c:v>
                </c:pt>
                <c:pt idx="2515">
                  <c:v>3.8897970335675248E-2</c:v>
                </c:pt>
                <c:pt idx="2516">
                  <c:v>3.8897970335675248E-2</c:v>
                </c:pt>
                <c:pt idx="2517">
                  <c:v>3.8897970335675248E-2</c:v>
                </c:pt>
                <c:pt idx="2518">
                  <c:v>3.8897970335675248E-2</c:v>
                </c:pt>
                <c:pt idx="2519">
                  <c:v>3.8897970335675248E-2</c:v>
                </c:pt>
                <c:pt idx="2520">
                  <c:v>3.8897970335675248E-2</c:v>
                </c:pt>
                <c:pt idx="2521">
                  <c:v>3.8897970335675248E-2</c:v>
                </c:pt>
                <c:pt idx="2522">
                  <c:v>3.8897970335675248E-2</c:v>
                </c:pt>
                <c:pt idx="2523">
                  <c:v>3.8897970335675248E-2</c:v>
                </c:pt>
                <c:pt idx="2524">
                  <c:v>3.8897970335675248E-2</c:v>
                </c:pt>
                <c:pt idx="2525">
                  <c:v>3.8897970335675248E-2</c:v>
                </c:pt>
                <c:pt idx="2526">
                  <c:v>3.8897970335675248E-2</c:v>
                </c:pt>
                <c:pt idx="2527">
                  <c:v>3.8897970335675248E-2</c:v>
                </c:pt>
                <c:pt idx="2528">
                  <c:v>3.8897970335675248E-2</c:v>
                </c:pt>
                <c:pt idx="2529">
                  <c:v>3.8897970335675248E-2</c:v>
                </c:pt>
                <c:pt idx="2530">
                  <c:v>3.8897970335675248E-2</c:v>
                </c:pt>
                <c:pt idx="2531">
                  <c:v>3.8897970335675248E-2</c:v>
                </c:pt>
                <c:pt idx="2532">
                  <c:v>3.8897970335675248E-2</c:v>
                </c:pt>
                <c:pt idx="2533">
                  <c:v>3.8897970335675248E-2</c:v>
                </c:pt>
                <c:pt idx="2534">
                  <c:v>3.8897970335675248E-2</c:v>
                </c:pt>
                <c:pt idx="2535">
                  <c:v>3.8897970335675248E-2</c:v>
                </c:pt>
                <c:pt idx="2536">
                  <c:v>3.8897970335675248E-2</c:v>
                </c:pt>
                <c:pt idx="2537">
                  <c:v>3.8897970335675248E-2</c:v>
                </c:pt>
                <c:pt idx="2538">
                  <c:v>3.8897970335675248E-2</c:v>
                </c:pt>
                <c:pt idx="2539">
                  <c:v>3.8897970335675248E-2</c:v>
                </c:pt>
                <c:pt idx="2540">
                  <c:v>3.8897970335675248E-2</c:v>
                </c:pt>
                <c:pt idx="2541">
                  <c:v>3.8897970335675248E-2</c:v>
                </c:pt>
                <c:pt idx="2542">
                  <c:v>3.8897970335675248E-2</c:v>
                </c:pt>
                <c:pt idx="2543">
                  <c:v>3.8897970335675248E-2</c:v>
                </c:pt>
                <c:pt idx="2544">
                  <c:v>3.8897970335675248E-2</c:v>
                </c:pt>
                <c:pt idx="2545">
                  <c:v>3.8897970335675248E-2</c:v>
                </c:pt>
                <c:pt idx="2546">
                  <c:v>3.8897970335675248E-2</c:v>
                </c:pt>
                <c:pt idx="2547">
                  <c:v>3.8897970335675248E-2</c:v>
                </c:pt>
                <c:pt idx="2548">
                  <c:v>3.8897970335675248E-2</c:v>
                </c:pt>
                <c:pt idx="2549">
                  <c:v>3.8897970335675248E-2</c:v>
                </c:pt>
                <c:pt idx="2550">
                  <c:v>3.8897970335675248E-2</c:v>
                </c:pt>
                <c:pt idx="2551">
                  <c:v>3.8897970335675248E-2</c:v>
                </c:pt>
                <c:pt idx="2552">
                  <c:v>3.8897970335675248E-2</c:v>
                </c:pt>
                <c:pt idx="2553">
                  <c:v>3.8897970335675248E-2</c:v>
                </c:pt>
                <c:pt idx="2554">
                  <c:v>3.8897970335675248E-2</c:v>
                </c:pt>
                <c:pt idx="2555">
                  <c:v>3.8897970335675248E-2</c:v>
                </c:pt>
                <c:pt idx="2556">
                  <c:v>3.8897970335675248E-2</c:v>
                </c:pt>
                <c:pt idx="2557">
                  <c:v>3.8897970335675248E-2</c:v>
                </c:pt>
                <c:pt idx="2558">
                  <c:v>3.8897970335675248E-2</c:v>
                </c:pt>
                <c:pt idx="2559">
                  <c:v>3.8897970335675248E-2</c:v>
                </c:pt>
                <c:pt idx="2560">
                  <c:v>3.8897970335675248E-2</c:v>
                </c:pt>
                <c:pt idx="2561">
                  <c:v>3.8897970335675248E-2</c:v>
                </c:pt>
              </c:numCache>
            </c:numRef>
          </c:val>
          <c:smooth val="0"/>
        </c:ser>
        <c:dLbls>
          <c:showLegendKey val="0"/>
          <c:showVal val="0"/>
          <c:showCatName val="0"/>
          <c:showSerName val="0"/>
          <c:showPercent val="0"/>
          <c:showBubbleSize val="0"/>
        </c:dLbls>
        <c:smooth val="0"/>
        <c:axId val="277376136"/>
        <c:axId val="277380840"/>
      </c:lineChart>
      <c:dateAx>
        <c:axId val="277376136"/>
        <c:scaling>
          <c:orientation val="minMax"/>
        </c:scaling>
        <c:delete val="0"/>
        <c:axPos val="b"/>
        <c:numFmt formatCode="m/d/yyyy" sourceLinked="1"/>
        <c:majorTickMark val="out"/>
        <c:minorTickMark val="none"/>
        <c:tickLblPos val="nextTo"/>
        <c:txPr>
          <a:bodyPr/>
          <a:lstStyle/>
          <a:p>
            <a:pPr>
              <a:defRPr sz="1400">
                <a:latin typeface="Calibri" panose="020F0502020204030204" pitchFamily="34" charset="0"/>
              </a:defRPr>
            </a:pPr>
            <a:endParaRPr lang="en-US"/>
          </a:p>
        </c:txPr>
        <c:crossAx val="277380840"/>
        <c:crosses val="autoZero"/>
        <c:auto val="1"/>
        <c:lblOffset val="100"/>
        <c:baseTimeUnit val="days"/>
        <c:majorUnit val="8"/>
        <c:majorTimeUnit val="months"/>
      </c:dateAx>
      <c:valAx>
        <c:axId val="277380840"/>
        <c:scaling>
          <c:orientation val="minMax"/>
          <c:max val="6.5000000000000016E-2"/>
          <c:min val="2.0000000000000004E-2"/>
        </c:scaling>
        <c:delete val="0"/>
        <c:axPos val="l"/>
        <c:majorGridlines/>
        <c:numFmt formatCode="0.00%" sourceLinked="1"/>
        <c:majorTickMark val="out"/>
        <c:minorTickMark val="none"/>
        <c:tickLblPos val="nextTo"/>
        <c:txPr>
          <a:bodyPr/>
          <a:lstStyle/>
          <a:p>
            <a:pPr>
              <a:defRPr sz="1400">
                <a:latin typeface="Calibri" panose="020F0502020204030204" pitchFamily="34" charset="0"/>
              </a:defRPr>
            </a:pPr>
            <a:endParaRPr lang="en-US"/>
          </a:p>
        </c:txPr>
        <c:crossAx val="277376136"/>
        <c:crosses val="autoZero"/>
        <c:crossBetween val="between"/>
      </c:valAx>
      <c:spPr>
        <a:solidFill>
          <a:schemeClr val="bg1"/>
        </a:solidFill>
      </c:spPr>
    </c:plotArea>
    <c:legend>
      <c:legendPos val="b"/>
      <c:layout>
        <c:manualLayout>
          <c:xMode val="edge"/>
          <c:yMode val="edge"/>
          <c:x val="0.15813801554192666"/>
          <c:y val="0.91318768353682978"/>
          <c:w val="0.75690612887709863"/>
          <c:h val="6.5457960200264245E-2"/>
        </c:manualLayout>
      </c:layout>
      <c:overlay val="0"/>
      <c:txPr>
        <a:bodyPr/>
        <a:lstStyle/>
        <a:p>
          <a:pPr>
            <a:defRPr sz="1400">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Calibri" panose="020F0502020204030204" pitchFamily="34" charset="0"/>
              </a:defRPr>
            </a:pPr>
            <a:r>
              <a:rPr lang="en-US" sz="1400" dirty="0" smtClean="0">
                <a:latin typeface="Calibri" panose="020F0502020204030204" pitchFamily="34" charset="0"/>
              </a:rPr>
              <a:t>CIBs</a:t>
            </a:r>
            <a:endParaRPr lang="en-US" sz="1400" dirty="0">
              <a:latin typeface="Calibri" panose="020F0502020204030204" pitchFamily="34" charset="0"/>
            </a:endParaRPr>
          </a:p>
        </c:rich>
      </c:tx>
      <c:layout/>
      <c:overlay val="0"/>
    </c:title>
    <c:autoTitleDeleted val="0"/>
    <c:plotArea>
      <c:layout>
        <c:manualLayout>
          <c:layoutTarget val="inner"/>
          <c:xMode val="edge"/>
          <c:yMode val="edge"/>
          <c:x val="7.7937649880095924E-2"/>
          <c:y val="0.12627626389633234"/>
          <c:w val="0.88908872901678671"/>
          <c:h val="0.61923534100122302"/>
        </c:manualLayout>
      </c:layout>
      <c:barChart>
        <c:barDir val="col"/>
        <c:grouping val="stacked"/>
        <c:varyColors val="0"/>
        <c:ser>
          <c:idx val="0"/>
          <c:order val="0"/>
          <c:tx>
            <c:strRef>
              <c:f>Sheet1!$B$1</c:f>
              <c:strCache>
                <c:ptCount val="1"/>
                <c:pt idx="0">
                  <c:v>Principal</c:v>
                </c:pt>
              </c:strCache>
            </c:strRef>
          </c:tx>
          <c:spPr>
            <a:solidFill>
              <a:srgbClr val="3C8C93"/>
            </a:solidFill>
          </c:spPr>
          <c:invertIfNegative val="0"/>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Sheet1!$B$2:$B$11</c:f>
              <c:numCache>
                <c:formatCode>General</c:formatCode>
                <c:ptCount val="10"/>
                <c:pt idx="9" formatCode="&quot;$&quot;#,##0">
                  <c:v>3000000</c:v>
                </c:pt>
              </c:numCache>
            </c:numRef>
          </c:val>
        </c:ser>
        <c:ser>
          <c:idx val="1"/>
          <c:order val="1"/>
          <c:tx>
            <c:strRef>
              <c:f>Sheet1!$C$1</c:f>
              <c:strCache>
                <c:ptCount val="1"/>
                <c:pt idx="0">
                  <c:v>Interest</c:v>
                </c:pt>
              </c:strCache>
            </c:strRef>
          </c:tx>
          <c:spPr>
            <a:solidFill>
              <a:srgbClr val="7030A0"/>
            </a:solidFill>
          </c:spPr>
          <c:invertIfNegative val="0"/>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Sheet1!$C$2:$C$11</c:f>
              <c:numCache>
                <c:formatCode>"$"#,##0</c:formatCode>
                <c:ptCount val="10"/>
                <c:pt idx="0">
                  <c:v>400000</c:v>
                </c:pt>
                <c:pt idx="1">
                  <c:v>400000</c:v>
                </c:pt>
                <c:pt idx="2">
                  <c:v>400000</c:v>
                </c:pt>
                <c:pt idx="3">
                  <c:v>400000</c:v>
                </c:pt>
                <c:pt idx="4">
                  <c:v>400000</c:v>
                </c:pt>
                <c:pt idx="5">
                  <c:v>400000</c:v>
                </c:pt>
                <c:pt idx="6">
                  <c:v>400000</c:v>
                </c:pt>
                <c:pt idx="7">
                  <c:v>400000</c:v>
                </c:pt>
                <c:pt idx="8">
                  <c:v>400000</c:v>
                </c:pt>
                <c:pt idx="9">
                  <c:v>400000</c:v>
                </c:pt>
              </c:numCache>
            </c:numRef>
          </c:val>
        </c:ser>
        <c:dLbls>
          <c:showLegendKey val="0"/>
          <c:showVal val="0"/>
          <c:showCatName val="0"/>
          <c:showSerName val="0"/>
          <c:showPercent val="0"/>
          <c:showBubbleSize val="0"/>
        </c:dLbls>
        <c:gapWidth val="150"/>
        <c:overlap val="100"/>
        <c:axId val="251176400"/>
        <c:axId val="251177184"/>
      </c:barChart>
      <c:catAx>
        <c:axId val="251176400"/>
        <c:scaling>
          <c:orientation val="minMax"/>
        </c:scaling>
        <c:delete val="0"/>
        <c:axPos val="b"/>
        <c:title>
          <c:tx>
            <c:rich>
              <a:bodyPr/>
              <a:lstStyle/>
              <a:p>
                <a:pPr>
                  <a:defRPr sz="1400" b="0">
                    <a:latin typeface="Calibri" panose="020F0502020204030204" pitchFamily="34" charset="0"/>
                  </a:defRPr>
                </a:pPr>
                <a:r>
                  <a:rPr lang="en-US" sz="1400" b="0" dirty="0" smtClean="0">
                    <a:latin typeface="Calibri" panose="020F0502020204030204" pitchFamily="34" charset="0"/>
                  </a:rPr>
                  <a:t>Year</a:t>
                </a:r>
                <a:endParaRPr lang="en-US" sz="1400" b="0" dirty="0">
                  <a:latin typeface="Calibri" panose="020F0502020204030204" pitchFamily="34" charset="0"/>
                </a:endParaRPr>
              </a:p>
            </c:rich>
          </c:tx>
          <c:layout/>
          <c:overlay val="0"/>
        </c:title>
        <c:numFmt formatCode="General" sourceLinked="1"/>
        <c:majorTickMark val="none"/>
        <c:minorTickMark val="none"/>
        <c:tickLblPos val="none"/>
        <c:crossAx val="251177184"/>
        <c:crosses val="autoZero"/>
        <c:auto val="1"/>
        <c:lblAlgn val="ctr"/>
        <c:lblOffset val="100"/>
        <c:noMultiLvlLbl val="0"/>
      </c:catAx>
      <c:valAx>
        <c:axId val="251177184"/>
        <c:scaling>
          <c:orientation val="minMax"/>
          <c:max val="10000000"/>
        </c:scaling>
        <c:delete val="0"/>
        <c:axPos val="l"/>
        <c:majorGridlines>
          <c:spPr>
            <a:ln>
              <a:solidFill>
                <a:schemeClr val="bg1">
                  <a:lumMod val="75000"/>
                </a:schemeClr>
              </a:solidFill>
            </a:ln>
          </c:spPr>
        </c:majorGridlines>
        <c:title>
          <c:tx>
            <c:rich>
              <a:bodyPr rot="-5400000" vert="horz"/>
              <a:lstStyle/>
              <a:p>
                <a:pPr>
                  <a:defRPr sz="1400" b="0">
                    <a:latin typeface="Calibri" panose="020F0502020204030204" pitchFamily="34" charset="0"/>
                  </a:defRPr>
                </a:pPr>
                <a:r>
                  <a:rPr lang="en-US" sz="1400" b="0" dirty="0" smtClean="0">
                    <a:latin typeface="Calibri" panose="020F0502020204030204" pitchFamily="34" charset="0"/>
                  </a:rPr>
                  <a:t>Payment</a:t>
                </a:r>
                <a:endParaRPr lang="en-US" sz="1400" b="0" dirty="0">
                  <a:latin typeface="Calibri" panose="020F0502020204030204" pitchFamily="34" charset="0"/>
                </a:endParaRPr>
              </a:p>
            </c:rich>
          </c:tx>
          <c:layout/>
          <c:overlay val="0"/>
        </c:title>
        <c:numFmt formatCode="General" sourceLinked="1"/>
        <c:majorTickMark val="none"/>
        <c:minorTickMark val="none"/>
        <c:tickLblPos val="none"/>
        <c:crossAx val="251176400"/>
        <c:crosses val="autoZero"/>
        <c:crossBetween val="between"/>
        <c:majorUnit val="1000000"/>
      </c:valAx>
      <c:spPr>
        <a:ln>
          <a:solidFill>
            <a:schemeClr val="bg1">
              <a:lumMod val="75000"/>
            </a:schemeClr>
          </a:solidFill>
        </a:ln>
      </c:spPr>
    </c:plotArea>
    <c:legend>
      <c:legendPos val="b"/>
      <c:layout/>
      <c:overlay val="0"/>
      <c:txPr>
        <a:bodyPr/>
        <a:lstStyle/>
        <a:p>
          <a:pPr>
            <a:defRPr sz="1400">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Calibri" panose="020F0502020204030204" pitchFamily="34" charset="0"/>
              </a:defRPr>
            </a:pPr>
            <a:r>
              <a:rPr lang="en-US" sz="1400" dirty="0" smtClean="0">
                <a:latin typeface="Calibri" panose="020F0502020204030204" pitchFamily="34" charset="0"/>
              </a:rPr>
              <a:t>CABs</a:t>
            </a:r>
            <a:endParaRPr lang="en-US" sz="1400" dirty="0">
              <a:latin typeface="Calibri" panose="020F0502020204030204" pitchFamily="34" charset="0"/>
            </a:endParaRPr>
          </a:p>
        </c:rich>
      </c:tx>
      <c:layout/>
      <c:overlay val="0"/>
    </c:title>
    <c:autoTitleDeleted val="0"/>
    <c:plotArea>
      <c:layout>
        <c:manualLayout>
          <c:layoutTarget val="inner"/>
          <c:xMode val="edge"/>
          <c:yMode val="edge"/>
          <c:x val="7.7937649880095924E-2"/>
          <c:y val="0.12627626389633234"/>
          <c:w val="0.88908872901678671"/>
          <c:h val="0.61923534100122302"/>
        </c:manualLayout>
      </c:layout>
      <c:barChart>
        <c:barDir val="col"/>
        <c:grouping val="stacked"/>
        <c:varyColors val="0"/>
        <c:ser>
          <c:idx val="0"/>
          <c:order val="0"/>
          <c:tx>
            <c:strRef>
              <c:f>Sheet1!$B$1</c:f>
              <c:strCache>
                <c:ptCount val="1"/>
                <c:pt idx="0">
                  <c:v>Principal</c:v>
                </c:pt>
              </c:strCache>
            </c:strRef>
          </c:tx>
          <c:spPr>
            <a:solidFill>
              <a:srgbClr val="3C8C93"/>
            </a:solidFill>
          </c:spPr>
          <c:invertIfNegative val="0"/>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Sheet1!$B$2:$B$11</c:f>
              <c:numCache>
                <c:formatCode>General</c:formatCode>
                <c:ptCount val="10"/>
                <c:pt idx="9" formatCode="&quot;$&quot;#,##0">
                  <c:v>3000000</c:v>
                </c:pt>
              </c:numCache>
            </c:numRef>
          </c:val>
        </c:ser>
        <c:ser>
          <c:idx val="1"/>
          <c:order val="1"/>
          <c:tx>
            <c:strRef>
              <c:f>Sheet1!$C$1</c:f>
              <c:strCache>
                <c:ptCount val="1"/>
                <c:pt idx="0">
                  <c:v>Interest</c:v>
                </c:pt>
              </c:strCache>
            </c:strRef>
          </c:tx>
          <c:spPr>
            <a:solidFill>
              <a:srgbClr val="7030A0"/>
            </a:solidFill>
          </c:spPr>
          <c:invertIfNegative val="0"/>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Sheet1!$C$2:$C$11</c:f>
              <c:numCache>
                <c:formatCode>General</c:formatCode>
                <c:ptCount val="10"/>
                <c:pt idx="9" formatCode="&quot;$&quot;#,##0">
                  <c:v>6000000</c:v>
                </c:pt>
              </c:numCache>
            </c:numRef>
          </c:val>
        </c:ser>
        <c:dLbls>
          <c:showLegendKey val="0"/>
          <c:showVal val="0"/>
          <c:showCatName val="0"/>
          <c:showSerName val="0"/>
          <c:showPercent val="0"/>
          <c:showBubbleSize val="0"/>
        </c:dLbls>
        <c:gapWidth val="150"/>
        <c:overlap val="100"/>
        <c:axId val="409276352"/>
        <c:axId val="409272432"/>
      </c:barChart>
      <c:catAx>
        <c:axId val="409276352"/>
        <c:scaling>
          <c:orientation val="minMax"/>
        </c:scaling>
        <c:delete val="0"/>
        <c:axPos val="b"/>
        <c:title>
          <c:tx>
            <c:rich>
              <a:bodyPr/>
              <a:lstStyle/>
              <a:p>
                <a:pPr>
                  <a:defRPr sz="1400" b="0">
                    <a:latin typeface="Calibri" panose="020F0502020204030204" pitchFamily="34" charset="0"/>
                  </a:defRPr>
                </a:pPr>
                <a:r>
                  <a:rPr lang="en-US" sz="1400" b="0" dirty="0" smtClean="0">
                    <a:latin typeface="Calibri" panose="020F0502020204030204" pitchFamily="34" charset="0"/>
                  </a:rPr>
                  <a:t>Year</a:t>
                </a:r>
                <a:endParaRPr lang="en-US" sz="1400" b="0" dirty="0">
                  <a:latin typeface="Calibri" panose="020F0502020204030204" pitchFamily="34" charset="0"/>
                </a:endParaRPr>
              </a:p>
            </c:rich>
          </c:tx>
          <c:layout/>
          <c:overlay val="0"/>
        </c:title>
        <c:numFmt formatCode="General" sourceLinked="1"/>
        <c:majorTickMark val="none"/>
        <c:minorTickMark val="none"/>
        <c:tickLblPos val="none"/>
        <c:crossAx val="409272432"/>
        <c:crosses val="autoZero"/>
        <c:auto val="1"/>
        <c:lblAlgn val="ctr"/>
        <c:lblOffset val="100"/>
        <c:noMultiLvlLbl val="0"/>
      </c:catAx>
      <c:valAx>
        <c:axId val="409272432"/>
        <c:scaling>
          <c:orientation val="minMax"/>
          <c:max val="10000000"/>
        </c:scaling>
        <c:delete val="0"/>
        <c:axPos val="l"/>
        <c:majorGridlines>
          <c:spPr>
            <a:ln>
              <a:solidFill>
                <a:schemeClr val="bg1">
                  <a:lumMod val="75000"/>
                </a:schemeClr>
              </a:solidFill>
            </a:ln>
          </c:spPr>
        </c:majorGridlines>
        <c:title>
          <c:tx>
            <c:rich>
              <a:bodyPr rot="-5400000" vert="horz"/>
              <a:lstStyle/>
              <a:p>
                <a:pPr>
                  <a:defRPr sz="1400" b="0">
                    <a:latin typeface="Calibri" panose="020F0502020204030204" pitchFamily="34" charset="0"/>
                  </a:defRPr>
                </a:pPr>
                <a:r>
                  <a:rPr lang="en-US" sz="1400" b="0" dirty="0" smtClean="0">
                    <a:latin typeface="Calibri" panose="020F0502020204030204" pitchFamily="34" charset="0"/>
                  </a:rPr>
                  <a:t>Payment</a:t>
                </a:r>
                <a:endParaRPr lang="en-US" sz="1400" b="0" dirty="0">
                  <a:latin typeface="Calibri" panose="020F0502020204030204" pitchFamily="34" charset="0"/>
                </a:endParaRPr>
              </a:p>
            </c:rich>
          </c:tx>
          <c:layout/>
          <c:overlay val="0"/>
        </c:title>
        <c:numFmt formatCode="General" sourceLinked="1"/>
        <c:majorTickMark val="none"/>
        <c:minorTickMark val="none"/>
        <c:tickLblPos val="none"/>
        <c:crossAx val="409276352"/>
        <c:crosses val="autoZero"/>
        <c:crossBetween val="between"/>
        <c:majorUnit val="1000000"/>
      </c:valAx>
      <c:spPr>
        <a:ln>
          <a:solidFill>
            <a:schemeClr val="bg1">
              <a:lumMod val="75000"/>
            </a:schemeClr>
          </a:solidFill>
        </a:ln>
      </c:spPr>
    </c:plotArea>
    <c:legend>
      <c:legendPos val="b"/>
      <c:layout/>
      <c:overlay val="0"/>
      <c:txPr>
        <a:bodyPr/>
        <a:lstStyle/>
        <a:p>
          <a:pPr>
            <a:defRPr sz="1400">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79326890340285"/>
          <c:y val="5.7310206674158398E-2"/>
          <c:w val="0.83403311693557791"/>
          <c:h val="0.5491673425514243"/>
        </c:manualLayout>
      </c:layout>
      <c:barChart>
        <c:barDir val="col"/>
        <c:grouping val="stacked"/>
        <c:varyColors val="0"/>
        <c:ser>
          <c:idx val="2"/>
          <c:order val="2"/>
          <c:tx>
            <c:strRef>
              <c:f>Sheet1!$D$1</c:f>
              <c:strCache>
                <c:ptCount val="1"/>
                <c:pt idx="0">
                  <c:v>Issued Measure M Bonds</c:v>
                </c:pt>
              </c:strCache>
            </c:strRef>
          </c:tx>
          <c:spPr>
            <a:solidFill>
              <a:srgbClr val="FFFF99"/>
            </a:solidFill>
            <a:ln>
              <a:noFill/>
            </a:ln>
          </c:spPr>
          <c:invertIfNegative val="0"/>
          <c:cat>
            <c:numRef>
              <c:f>Sheet1!$A$2:$A$35</c:f>
              <c:numCache>
                <c:formatCode>mm/dd/yyyy</c:formatCode>
                <c:ptCount val="34"/>
                <c:pt idx="0">
                  <c:v>42583</c:v>
                </c:pt>
                <c:pt idx="1">
                  <c:v>42948</c:v>
                </c:pt>
                <c:pt idx="2">
                  <c:v>43313</c:v>
                </c:pt>
                <c:pt idx="3">
                  <c:v>43678</c:v>
                </c:pt>
                <c:pt idx="4">
                  <c:v>44044</c:v>
                </c:pt>
                <c:pt idx="5">
                  <c:v>44409</c:v>
                </c:pt>
                <c:pt idx="6">
                  <c:v>44774</c:v>
                </c:pt>
                <c:pt idx="7">
                  <c:v>45139</c:v>
                </c:pt>
                <c:pt idx="8">
                  <c:v>45505</c:v>
                </c:pt>
                <c:pt idx="9">
                  <c:v>45870</c:v>
                </c:pt>
                <c:pt idx="10">
                  <c:v>46235</c:v>
                </c:pt>
                <c:pt idx="11">
                  <c:v>46600</c:v>
                </c:pt>
                <c:pt idx="12">
                  <c:v>46966</c:v>
                </c:pt>
                <c:pt idx="13">
                  <c:v>47331</c:v>
                </c:pt>
                <c:pt idx="14">
                  <c:v>47696</c:v>
                </c:pt>
                <c:pt idx="15">
                  <c:v>48061</c:v>
                </c:pt>
                <c:pt idx="16">
                  <c:v>48427</c:v>
                </c:pt>
                <c:pt idx="17">
                  <c:v>48792</c:v>
                </c:pt>
                <c:pt idx="18">
                  <c:v>49157</c:v>
                </c:pt>
                <c:pt idx="19">
                  <c:v>49522</c:v>
                </c:pt>
                <c:pt idx="20">
                  <c:v>49888</c:v>
                </c:pt>
                <c:pt idx="21">
                  <c:v>50253</c:v>
                </c:pt>
                <c:pt idx="22">
                  <c:v>50618</c:v>
                </c:pt>
                <c:pt idx="23">
                  <c:v>50983</c:v>
                </c:pt>
                <c:pt idx="24">
                  <c:v>51349</c:v>
                </c:pt>
                <c:pt idx="25">
                  <c:v>51714</c:v>
                </c:pt>
                <c:pt idx="26">
                  <c:v>52079</c:v>
                </c:pt>
                <c:pt idx="27">
                  <c:v>52444</c:v>
                </c:pt>
                <c:pt idx="28">
                  <c:v>52810</c:v>
                </c:pt>
                <c:pt idx="29">
                  <c:v>53175</c:v>
                </c:pt>
                <c:pt idx="30">
                  <c:v>53540</c:v>
                </c:pt>
                <c:pt idx="31">
                  <c:v>53905</c:v>
                </c:pt>
                <c:pt idx="32">
                  <c:v>54271</c:v>
                </c:pt>
                <c:pt idx="33">
                  <c:v>54636</c:v>
                </c:pt>
              </c:numCache>
            </c:numRef>
          </c:cat>
          <c:val>
            <c:numRef>
              <c:f>Sheet1!$D$2:$D$35</c:f>
              <c:numCache>
                <c:formatCode>"$"#,##0</c:formatCode>
                <c:ptCount val="34"/>
                <c:pt idx="0">
                  <c:v>13304141.73635</c:v>
                </c:pt>
                <c:pt idx="1">
                  <c:v>13846491.73635</c:v>
                </c:pt>
                <c:pt idx="2">
                  <c:v>14403591.73635</c:v>
                </c:pt>
                <c:pt idx="3">
                  <c:v>14992804.23635</c:v>
                </c:pt>
                <c:pt idx="4">
                  <c:v>15601841.73635</c:v>
                </c:pt>
                <c:pt idx="5">
                  <c:v>16242341.73635</c:v>
                </c:pt>
                <c:pt idx="6">
                  <c:v>16801841.73635</c:v>
                </c:pt>
                <c:pt idx="7">
                  <c:v>17488091.73635</c:v>
                </c:pt>
                <c:pt idx="8">
                  <c:v>18198591.73635</c:v>
                </c:pt>
                <c:pt idx="9">
                  <c:v>18940091.73635</c:v>
                </c:pt>
                <c:pt idx="10">
                  <c:v>19709591.73635</c:v>
                </c:pt>
                <c:pt idx="11">
                  <c:v>20513341.73635</c:v>
                </c:pt>
                <c:pt idx="12">
                  <c:v>21232941.73635</c:v>
                </c:pt>
                <c:pt idx="13">
                  <c:v>22100691.73635</c:v>
                </c:pt>
                <c:pt idx="14">
                  <c:v>22999191.73635</c:v>
                </c:pt>
                <c:pt idx="15">
                  <c:v>23938076.536350001</c:v>
                </c:pt>
                <c:pt idx="16">
                  <c:v>24918747.336350001</c:v>
                </c:pt>
                <c:pt idx="17">
                  <c:v>25934458.936349999</c:v>
                </c:pt>
                <c:pt idx="18">
                  <c:v>27563497.98635</c:v>
                </c:pt>
                <c:pt idx="19">
                  <c:v>28662800.73635</c:v>
                </c:pt>
                <c:pt idx="20">
                  <c:v>29806342.98635</c:v>
                </c:pt>
                <c:pt idx="21">
                  <c:v>30991555.086350001</c:v>
                </c:pt>
                <c:pt idx="22">
                  <c:v>32229754.23635</c:v>
                </c:pt>
                <c:pt idx="23">
                  <c:v>33514754.23635</c:v>
                </c:pt>
                <c:pt idx="24">
                  <c:v>34778801.089999996</c:v>
                </c:pt>
                <c:pt idx="25">
                  <c:v>36171051.689999998</c:v>
                </c:pt>
                <c:pt idx="26">
                  <c:v>37614911.890000001</c:v>
                </c:pt>
                <c:pt idx="27">
                  <c:v>39117455.439999998</c:v>
                </c:pt>
                <c:pt idx="28">
                  <c:v>40681856.689999998</c:v>
                </c:pt>
                <c:pt idx="29">
                  <c:v>42275862.649999999</c:v>
                </c:pt>
                <c:pt idx="30">
                  <c:v>43968180</c:v>
                </c:pt>
                <c:pt idx="31">
                  <c:v>45722935.300000004</c:v>
                </c:pt>
                <c:pt idx="32">
                  <c:v>47555000</c:v>
                </c:pt>
                <c:pt idx="33">
                  <c:v>0</c:v>
                </c:pt>
              </c:numCache>
            </c:numRef>
          </c:val>
        </c:ser>
        <c:ser>
          <c:idx val="3"/>
          <c:order val="3"/>
          <c:tx>
            <c:strRef>
              <c:f>Sheet1!$E$1</c:f>
              <c:strCache>
                <c:ptCount val="1"/>
                <c:pt idx="0">
                  <c:v>Series D Bonds</c:v>
                </c:pt>
              </c:strCache>
            </c:strRef>
          </c:tx>
          <c:spPr>
            <a:solidFill>
              <a:srgbClr val="3C8C93"/>
            </a:solidFill>
          </c:spPr>
          <c:invertIfNegative val="0"/>
          <c:cat>
            <c:numRef>
              <c:f>Sheet1!$A$2:$A$35</c:f>
              <c:numCache>
                <c:formatCode>mm/dd/yyyy</c:formatCode>
                <c:ptCount val="34"/>
                <c:pt idx="0">
                  <c:v>42583</c:v>
                </c:pt>
                <c:pt idx="1">
                  <c:v>42948</c:v>
                </c:pt>
                <c:pt idx="2">
                  <c:v>43313</c:v>
                </c:pt>
                <c:pt idx="3">
                  <c:v>43678</c:v>
                </c:pt>
                <c:pt idx="4">
                  <c:v>44044</c:v>
                </c:pt>
                <c:pt idx="5">
                  <c:v>44409</c:v>
                </c:pt>
                <c:pt idx="6">
                  <c:v>44774</c:v>
                </c:pt>
                <c:pt idx="7">
                  <c:v>45139</c:v>
                </c:pt>
                <c:pt idx="8">
                  <c:v>45505</c:v>
                </c:pt>
                <c:pt idx="9">
                  <c:v>45870</c:v>
                </c:pt>
                <c:pt idx="10">
                  <c:v>46235</c:v>
                </c:pt>
                <c:pt idx="11">
                  <c:v>46600</c:v>
                </c:pt>
                <c:pt idx="12">
                  <c:v>46966</c:v>
                </c:pt>
                <c:pt idx="13">
                  <c:v>47331</c:v>
                </c:pt>
                <c:pt idx="14">
                  <c:v>47696</c:v>
                </c:pt>
                <c:pt idx="15">
                  <c:v>48061</c:v>
                </c:pt>
                <c:pt idx="16">
                  <c:v>48427</c:v>
                </c:pt>
                <c:pt idx="17">
                  <c:v>48792</c:v>
                </c:pt>
                <c:pt idx="18">
                  <c:v>49157</c:v>
                </c:pt>
                <c:pt idx="19">
                  <c:v>49522</c:v>
                </c:pt>
                <c:pt idx="20">
                  <c:v>49888</c:v>
                </c:pt>
                <c:pt idx="21">
                  <c:v>50253</c:v>
                </c:pt>
                <c:pt idx="22">
                  <c:v>50618</c:v>
                </c:pt>
                <c:pt idx="23">
                  <c:v>50983</c:v>
                </c:pt>
                <c:pt idx="24">
                  <c:v>51349</c:v>
                </c:pt>
                <c:pt idx="25">
                  <c:v>51714</c:v>
                </c:pt>
                <c:pt idx="26">
                  <c:v>52079</c:v>
                </c:pt>
                <c:pt idx="27">
                  <c:v>52444</c:v>
                </c:pt>
                <c:pt idx="28">
                  <c:v>52810</c:v>
                </c:pt>
                <c:pt idx="29">
                  <c:v>53175</c:v>
                </c:pt>
                <c:pt idx="30">
                  <c:v>53540</c:v>
                </c:pt>
                <c:pt idx="31">
                  <c:v>53905</c:v>
                </c:pt>
                <c:pt idx="32">
                  <c:v>54271</c:v>
                </c:pt>
                <c:pt idx="33">
                  <c:v>54636</c:v>
                </c:pt>
              </c:numCache>
            </c:numRef>
          </c:cat>
          <c:val>
            <c:numRef>
              <c:f>Sheet1!$E$2:$E$35</c:f>
              <c:numCache>
                <c:formatCode>"$"#,##0</c:formatCode>
                <c:ptCount val="34"/>
                <c:pt idx="0">
                  <c:v>1160000</c:v>
                </c:pt>
                <c:pt idx="1">
                  <c:v>1198651.31</c:v>
                </c:pt>
                <c:pt idx="2">
                  <c:v>1261000</c:v>
                </c:pt>
                <c:pt idx="3">
                  <c:v>1311000</c:v>
                </c:pt>
                <c:pt idx="4">
                  <c:v>1371000</c:v>
                </c:pt>
                <c:pt idx="5">
                  <c:v>1426000</c:v>
                </c:pt>
                <c:pt idx="6">
                  <c:v>1591000</c:v>
                </c:pt>
                <c:pt idx="7">
                  <c:v>1661000</c:v>
                </c:pt>
                <c:pt idx="8">
                  <c:v>1736000</c:v>
                </c:pt>
                <c:pt idx="9">
                  <c:v>1811000</c:v>
                </c:pt>
                <c:pt idx="10">
                  <c:v>1891000</c:v>
                </c:pt>
                <c:pt idx="11">
                  <c:v>1976000</c:v>
                </c:pt>
                <c:pt idx="12">
                  <c:v>2176000</c:v>
                </c:pt>
                <c:pt idx="13">
                  <c:v>2266000</c:v>
                </c:pt>
                <c:pt idx="14">
                  <c:v>2371000</c:v>
                </c:pt>
                <c:pt idx="15">
                  <c:v>2471000</c:v>
                </c:pt>
                <c:pt idx="16">
                  <c:v>2571000</c:v>
                </c:pt>
                <c:pt idx="17">
                  <c:v>2686000</c:v>
                </c:pt>
                <c:pt idx="18">
                  <c:v>2226000</c:v>
                </c:pt>
                <c:pt idx="19">
                  <c:v>2351000</c:v>
                </c:pt>
                <c:pt idx="20">
                  <c:v>2481000</c:v>
                </c:pt>
                <c:pt idx="21">
                  <c:v>2616000</c:v>
                </c:pt>
                <c:pt idx="22">
                  <c:v>2756000</c:v>
                </c:pt>
                <c:pt idx="23">
                  <c:v>2906000</c:v>
                </c:pt>
                <c:pt idx="24">
                  <c:v>3136000</c:v>
                </c:pt>
                <c:pt idx="25">
                  <c:v>3296000</c:v>
                </c:pt>
                <c:pt idx="26">
                  <c:v>3474250</c:v>
                </c:pt>
                <c:pt idx="27">
                  <c:v>3653500</c:v>
                </c:pt>
                <c:pt idx="28">
                  <c:v>3843000</c:v>
                </c:pt>
                <c:pt idx="29">
                  <c:v>4076500</c:v>
                </c:pt>
                <c:pt idx="30">
                  <c:v>4286000</c:v>
                </c:pt>
                <c:pt idx="31">
                  <c:v>4506750</c:v>
                </c:pt>
                <c:pt idx="32">
                  <c:v>4457250</c:v>
                </c:pt>
                <c:pt idx="33">
                  <c:v>0</c:v>
                </c:pt>
              </c:numCache>
            </c:numRef>
          </c:val>
        </c:ser>
        <c:dLbls>
          <c:showLegendKey val="0"/>
          <c:showVal val="0"/>
          <c:showCatName val="0"/>
          <c:showSerName val="0"/>
          <c:showPercent val="0"/>
          <c:showBubbleSize val="0"/>
        </c:dLbls>
        <c:gapWidth val="64"/>
        <c:overlap val="100"/>
        <c:axId val="409276744"/>
        <c:axId val="409275176"/>
      </c:barChart>
      <c:lineChart>
        <c:grouping val="standard"/>
        <c:varyColors val="0"/>
        <c:ser>
          <c:idx val="0"/>
          <c:order val="0"/>
          <c:tx>
            <c:strRef>
              <c:f>Sheet1!$B$1</c:f>
              <c:strCache>
                <c:ptCount val="1"/>
                <c:pt idx="0">
                  <c:v>Projected Revenue @ $19.80 Tax Rate</c:v>
                </c:pt>
              </c:strCache>
            </c:strRef>
          </c:tx>
          <c:spPr>
            <a:ln>
              <a:solidFill>
                <a:schemeClr val="tx1"/>
              </a:solidFill>
            </a:ln>
          </c:spPr>
          <c:marker>
            <c:symbol val="triangle"/>
            <c:size val="5"/>
            <c:spPr>
              <a:solidFill>
                <a:schemeClr val="tx1"/>
              </a:solidFill>
              <a:ln>
                <a:solidFill>
                  <a:schemeClr val="tx1"/>
                </a:solidFill>
              </a:ln>
            </c:spPr>
          </c:marker>
          <c:cat>
            <c:numRef>
              <c:f>Sheet1!$A$2:$A$35</c:f>
              <c:numCache>
                <c:formatCode>mm/dd/yyyy</c:formatCode>
                <c:ptCount val="34"/>
                <c:pt idx="0">
                  <c:v>42583</c:v>
                </c:pt>
                <c:pt idx="1">
                  <c:v>42948</c:v>
                </c:pt>
                <c:pt idx="2">
                  <c:v>43313</c:v>
                </c:pt>
                <c:pt idx="3">
                  <c:v>43678</c:v>
                </c:pt>
                <c:pt idx="4">
                  <c:v>44044</c:v>
                </c:pt>
                <c:pt idx="5">
                  <c:v>44409</c:v>
                </c:pt>
                <c:pt idx="6">
                  <c:v>44774</c:v>
                </c:pt>
                <c:pt idx="7">
                  <c:v>45139</c:v>
                </c:pt>
                <c:pt idx="8">
                  <c:v>45505</c:v>
                </c:pt>
                <c:pt idx="9">
                  <c:v>45870</c:v>
                </c:pt>
                <c:pt idx="10">
                  <c:v>46235</c:v>
                </c:pt>
                <c:pt idx="11">
                  <c:v>46600</c:v>
                </c:pt>
                <c:pt idx="12">
                  <c:v>46966</c:v>
                </c:pt>
                <c:pt idx="13">
                  <c:v>47331</c:v>
                </c:pt>
                <c:pt idx="14">
                  <c:v>47696</c:v>
                </c:pt>
                <c:pt idx="15">
                  <c:v>48061</c:v>
                </c:pt>
                <c:pt idx="16">
                  <c:v>48427</c:v>
                </c:pt>
                <c:pt idx="17">
                  <c:v>48792</c:v>
                </c:pt>
                <c:pt idx="18">
                  <c:v>49157</c:v>
                </c:pt>
                <c:pt idx="19">
                  <c:v>49522</c:v>
                </c:pt>
                <c:pt idx="20">
                  <c:v>49888</c:v>
                </c:pt>
                <c:pt idx="21">
                  <c:v>50253</c:v>
                </c:pt>
                <c:pt idx="22">
                  <c:v>50618</c:v>
                </c:pt>
                <c:pt idx="23">
                  <c:v>50983</c:v>
                </c:pt>
                <c:pt idx="24">
                  <c:v>51349</c:v>
                </c:pt>
                <c:pt idx="25">
                  <c:v>51714</c:v>
                </c:pt>
                <c:pt idx="26">
                  <c:v>52079</c:v>
                </c:pt>
                <c:pt idx="27">
                  <c:v>52444</c:v>
                </c:pt>
                <c:pt idx="28">
                  <c:v>52810</c:v>
                </c:pt>
                <c:pt idx="29">
                  <c:v>53175</c:v>
                </c:pt>
                <c:pt idx="30">
                  <c:v>53540</c:v>
                </c:pt>
                <c:pt idx="31">
                  <c:v>53905</c:v>
                </c:pt>
                <c:pt idx="32">
                  <c:v>54271</c:v>
                </c:pt>
                <c:pt idx="33">
                  <c:v>54636</c:v>
                </c:pt>
              </c:numCache>
            </c:numRef>
          </c:cat>
          <c:val>
            <c:numRef>
              <c:f>Sheet1!$B$2:$B$35</c:f>
              <c:numCache>
                <c:formatCode>"$"#,##0</c:formatCode>
                <c:ptCount val="34"/>
                <c:pt idx="0">
                  <c:v>11459471.341721039</c:v>
                </c:pt>
                <c:pt idx="1">
                  <c:v>11917850.195389882</c:v>
                </c:pt>
                <c:pt idx="2">
                  <c:v>12406482.053400867</c:v>
                </c:pt>
                <c:pt idx="3">
                  <c:v>12915147.817590302</c:v>
                </c:pt>
                <c:pt idx="4">
                  <c:v>13444668.878111502</c:v>
                </c:pt>
                <c:pt idx="5">
                  <c:v>13995900.302114075</c:v>
                </c:pt>
                <c:pt idx="6">
                  <c:v>14569732.214500749</c:v>
                </c:pt>
                <c:pt idx="7">
                  <c:v>15167091.235295277</c:v>
                </c:pt>
                <c:pt idx="8">
                  <c:v>15788941.975942383</c:v>
                </c:pt>
                <c:pt idx="9">
                  <c:v>16436288.59695602</c:v>
                </c:pt>
                <c:pt idx="10">
                  <c:v>17110176.429431215</c:v>
                </c:pt>
                <c:pt idx="11">
                  <c:v>17811693.663037892</c:v>
                </c:pt>
                <c:pt idx="12">
                  <c:v>18541973.103222445</c:v>
                </c:pt>
                <c:pt idx="13">
                  <c:v>19302194.000454564</c:v>
                </c:pt>
                <c:pt idx="14">
                  <c:v>20093583.954473197</c:v>
                </c:pt>
                <c:pt idx="15">
                  <c:v>20917420.896606598</c:v>
                </c:pt>
                <c:pt idx="16">
                  <c:v>21775035.153367463</c:v>
                </c:pt>
                <c:pt idx="17">
                  <c:v>22667811.594655532</c:v>
                </c:pt>
                <c:pt idx="18">
                  <c:v>23597191.870036405</c:v>
                </c:pt>
                <c:pt idx="19">
                  <c:v>24564676.736707896</c:v>
                </c:pt>
                <c:pt idx="20">
                  <c:v>25571828.482912917</c:v>
                </c:pt>
                <c:pt idx="21">
                  <c:v>26620273.450712346</c:v>
                </c:pt>
                <c:pt idx="22">
                  <c:v>27711704.662191551</c:v>
                </c:pt>
                <c:pt idx="23">
                  <c:v>28847884.553341404</c:v>
                </c:pt>
                <c:pt idx="24">
                  <c:v>30030647.820028402</c:v>
                </c:pt>
                <c:pt idx="25">
                  <c:v>31261904.380649559</c:v>
                </c:pt>
                <c:pt idx="26">
                  <c:v>32543642.460256193</c:v>
                </c:pt>
                <c:pt idx="27">
                  <c:v>33877931.801126696</c:v>
                </c:pt>
                <c:pt idx="28">
                  <c:v>35266927.00497289</c:v>
                </c:pt>
                <c:pt idx="29">
                  <c:v>36712871.012176774</c:v>
                </c:pt>
                <c:pt idx="30">
                  <c:v>38218098.723676018</c:v>
                </c:pt>
                <c:pt idx="31">
                  <c:v>39785040.771346733</c:v>
                </c:pt>
                <c:pt idx="32">
                  <c:v>41416227.442971945</c:v>
                </c:pt>
                <c:pt idx="33">
                  <c:v>43114292.768133789</c:v>
                </c:pt>
              </c:numCache>
            </c:numRef>
          </c:val>
          <c:smooth val="0"/>
        </c:ser>
        <c:ser>
          <c:idx val="1"/>
          <c:order val="1"/>
          <c:tx>
            <c:strRef>
              <c:f>Sheet1!$C$1</c:f>
              <c:strCache>
                <c:ptCount val="1"/>
                <c:pt idx="0">
                  <c:v>Projected Revenue @ $25 Tax Rate</c:v>
                </c:pt>
              </c:strCache>
            </c:strRef>
          </c:tx>
          <c:spPr>
            <a:ln>
              <a:solidFill>
                <a:srgbClr val="C00000"/>
              </a:solidFill>
            </a:ln>
          </c:spPr>
          <c:marker>
            <c:symbol val="diamond"/>
            <c:size val="5"/>
            <c:spPr>
              <a:solidFill>
                <a:srgbClr val="C00000"/>
              </a:solidFill>
              <a:ln>
                <a:solidFill>
                  <a:srgbClr val="C00000"/>
                </a:solidFill>
              </a:ln>
            </c:spPr>
          </c:marker>
          <c:cat>
            <c:numRef>
              <c:f>Sheet1!$A$2:$A$35</c:f>
              <c:numCache>
                <c:formatCode>mm/dd/yyyy</c:formatCode>
                <c:ptCount val="34"/>
                <c:pt idx="0">
                  <c:v>42583</c:v>
                </c:pt>
                <c:pt idx="1">
                  <c:v>42948</c:v>
                </c:pt>
                <c:pt idx="2">
                  <c:v>43313</c:v>
                </c:pt>
                <c:pt idx="3">
                  <c:v>43678</c:v>
                </c:pt>
                <c:pt idx="4">
                  <c:v>44044</c:v>
                </c:pt>
                <c:pt idx="5">
                  <c:v>44409</c:v>
                </c:pt>
                <c:pt idx="6">
                  <c:v>44774</c:v>
                </c:pt>
                <c:pt idx="7">
                  <c:v>45139</c:v>
                </c:pt>
                <c:pt idx="8">
                  <c:v>45505</c:v>
                </c:pt>
                <c:pt idx="9">
                  <c:v>45870</c:v>
                </c:pt>
                <c:pt idx="10">
                  <c:v>46235</c:v>
                </c:pt>
                <c:pt idx="11">
                  <c:v>46600</c:v>
                </c:pt>
                <c:pt idx="12">
                  <c:v>46966</c:v>
                </c:pt>
                <c:pt idx="13">
                  <c:v>47331</c:v>
                </c:pt>
                <c:pt idx="14">
                  <c:v>47696</c:v>
                </c:pt>
                <c:pt idx="15">
                  <c:v>48061</c:v>
                </c:pt>
                <c:pt idx="16">
                  <c:v>48427</c:v>
                </c:pt>
                <c:pt idx="17">
                  <c:v>48792</c:v>
                </c:pt>
                <c:pt idx="18">
                  <c:v>49157</c:v>
                </c:pt>
                <c:pt idx="19">
                  <c:v>49522</c:v>
                </c:pt>
                <c:pt idx="20">
                  <c:v>49888</c:v>
                </c:pt>
                <c:pt idx="21">
                  <c:v>50253</c:v>
                </c:pt>
                <c:pt idx="22">
                  <c:v>50618</c:v>
                </c:pt>
                <c:pt idx="23">
                  <c:v>50983</c:v>
                </c:pt>
                <c:pt idx="24">
                  <c:v>51349</c:v>
                </c:pt>
                <c:pt idx="25">
                  <c:v>51714</c:v>
                </c:pt>
                <c:pt idx="26">
                  <c:v>52079</c:v>
                </c:pt>
                <c:pt idx="27">
                  <c:v>52444</c:v>
                </c:pt>
                <c:pt idx="28">
                  <c:v>52810</c:v>
                </c:pt>
                <c:pt idx="29">
                  <c:v>53175</c:v>
                </c:pt>
                <c:pt idx="30">
                  <c:v>53540</c:v>
                </c:pt>
                <c:pt idx="31">
                  <c:v>53905</c:v>
                </c:pt>
                <c:pt idx="32">
                  <c:v>54271</c:v>
                </c:pt>
                <c:pt idx="33">
                  <c:v>54636</c:v>
                </c:pt>
              </c:numCache>
            </c:numRef>
          </c:cat>
          <c:val>
            <c:numRef>
              <c:f>Sheet1!$C$2:$C$35</c:f>
              <c:numCache>
                <c:formatCode>"$"#,##0</c:formatCode>
                <c:ptCount val="34"/>
                <c:pt idx="0">
                  <c:v>14469029.47187</c:v>
                </c:pt>
                <c:pt idx="1">
                  <c:v>15047790.6507448</c:v>
                </c:pt>
                <c:pt idx="2">
                  <c:v>15664750.067425337</c:v>
                </c:pt>
                <c:pt idx="3">
                  <c:v>16307004.820189774</c:v>
                </c:pt>
                <c:pt idx="4">
                  <c:v>16975592.017817553</c:v>
                </c:pt>
                <c:pt idx="5">
                  <c:v>17671591.290548075</c:v>
                </c:pt>
                <c:pt idx="6">
                  <c:v>18396126.533460543</c:v>
                </c:pt>
                <c:pt idx="7">
                  <c:v>19150367.72133242</c:v>
                </c:pt>
                <c:pt idx="8">
                  <c:v>19935532.797907047</c:v>
                </c:pt>
                <c:pt idx="9">
                  <c:v>20752889.642621238</c:v>
                </c:pt>
                <c:pt idx="10">
                  <c:v>21603758.117968705</c:v>
                </c:pt>
                <c:pt idx="11">
                  <c:v>22489512.200805418</c:v>
                </c:pt>
                <c:pt idx="12">
                  <c:v>23411582.201038443</c:v>
                </c:pt>
                <c:pt idx="13">
                  <c:v>24371457.071281016</c:v>
                </c:pt>
                <c:pt idx="14">
                  <c:v>25370686.811203532</c:v>
                </c:pt>
                <c:pt idx="15">
                  <c:v>26410884.970462874</c:v>
                </c:pt>
                <c:pt idx="16">
                  <c:v>27493731.254251849</c:v>
                </c:pt>
                <c:pt idx="17">
                  <c:v>28620974.235676177</c:v>
                </c:pt>
                <c:pt idx="18">
                  <c:v>29794434.179338895</c:v>
                </c:pt>
                <c:pt idx="19">
                  <c:v>31016005.980691787</c:v>
                </c:pt>
                <c:pt idx="20">
                  <c:v>32287662.225900147</c:v>
                </c:pt>
                <c:pt idx="21">
                  <c:v>33611456.377162054</c:v>
                </c:pt>
                <c:pt idx="22">
                  <c:v>34989526.088625692</c:v>
                </c:pt>
                <c:pt idx="23">
                  <c:v>36424096.658259347</c:v>
                </c:pt>
                <c:pt idx="24">
                  <c:v>37917484.621247984</c:v>
                </c:pt>
                <c:pt idx="25">
                  <c:v>39472101.49071914</c:v>
                </c:pt>
                <c:pt idx="26">
                  <c:v>41090457.651838623</c:v>
                </c:pt>
                <c:pt idx="27">
                  <c:v>42775166.415564008</c:v>
                </c:pt>
                <c:pt idx="28">
                  <c:v>44528948.238602132</c:v>
                </c:pt>
                <c:pt idx="29">
                  <c:v>46354635.116384812</c:v>
                </c:pt>
                <c:pt idx="30">
                  <c:v>48255175.156156585</c:v>
                </c:pt>
                <c:pt idx="31">
                  <c:v>50233637.337559007</c:v>
                </c:pt>
                <c:pt idx="32">
                  <c:v>52293216.468398921</c:v>
                </c:pt>
                <c:pt idx="33">
                  <c:v>54437238.343603268</c:v>
                </c:pt>
              </c:numCache>
            </c:numRef>
          </c:val>
          <c:smooth val="0"/>
        </c:ser>
        <c:dLbls>
          <c:showLegendKey val="0"/>
          <c:showVal val="0"/>
          <c:showCatName val="0"/>
          <c:showSerName val="0"/>
          <c:showPercent val="0"/>
          <c:showBubbleSize val="0"/>
        </c:dLbls>
        <c:marker val="1"/>
        <c:smooth val="0"/>
        <c:axId val="409276744"/>
        <c:axId val="409275176"/>
      </c:lineChart>
      <c:dateAx>
        <c:axId val="409276744"/>
        <c:scaling>
          <c:orientation val="minMax"/>
        </c:scaling>
        <c:delete val="0"/>
        <c:axPos val="b"/>
        <c:numFmt formatCode="yyyy" sourceLinked="0"/>
        <c:majorTickMark val="out"/>
        <c:minorTickMark val="none"/>
        <c:tickLblPos val="nextTo"/>
        <c:txPr>
          <a:bodyPr/>
          <a:lstStyle/>
          <a:p>
            <a:pPr>
              <a:defRPr sz="1400">
                <a:latin typeface="Calibri" panose="020F0502020204030204" pitchFamily="34" charset="0"/>
              </a:defRPr>
            </a:pPr>
            <a:endParaRPr lang="en-US"/>
          </a:p>
        </c:txPr>
        <c:crossAx val="409275176"/>
        <c:crosses val="autoZero"/>
        <c:auto val="1"/>
        <c:lblOffset val="100"/>
        <c:baseTimeUnit val="years"/>
      </c:dateAx>
      <c:valAx>
        <c:axId val="409275176"/>
        <c:scaling>
          <c:orientation val="minMax"/>
        </c:scaling>
        <c:delete val="0"/>
        <c:axPos val="l"/>
        <c:majorGridlines/>
        <c:numFmt formatCode="&quot;$&quot;#,##0" sourceLinked="1"/>
        <c:majorTickMark val="out"/>
        <c:minorTickMark val="none"/>
        <c:tickLblPos val="nextTo"/>
        <c:txPr>
          <a:bodyPr/>
          <a:lstStyle/>
          <a:p>
            <a:pPr>
              <a:defRPr sz="1400">
                <a:latin typeface="Calibri" panose="020F0502020204030204" pitchFamily="34" charset="0"/>
              </a:defRPr>
            </a:pPr>
            <a:endParaRPr lang="en-US"/>
          </a:p>
        </c:txPr>
        <c:crossAx val="409276744"/>
        <c:crosses val="autoZero"/>
        <c:crossBetween val="between"/>
        <c:majorUnit val="10000000"/>
        <c:dispUnits>
          <c:builtInUnit val="millions"/>
          <c:dispUnitsLbl>
            <c:tx>
              <c:rich>
                <a:bodyPr/>
                <a:lstStyle/>
                <a:p>
                  <a:pPr>
                    <a:defRPr sz="1400" b="0">
                      <a:latin typeface="Calibri" panose="020F0502020204030204" pitchFamily="34" charset="0"/>
                    </a:defRPr>
                  </a:pPr>
                  <a:r>
                    <a:rPr lang="en-US" sz="1400" b="0" dirty="0" smtClean="0">
                      <a:latin typeface="Calibri" panose="020F0502020204030204" pitchFamily="34" charset="0"/>
                    </a:rPr>
                    <a:t>(Millions)</a:t>
                  </a:r>
                  <a:endParaRPr lang="en-US" sz="1400" b="0" dirty="0">
                    <a:latin typeface="Calibri" panose="020F0502020204030204" pitchFamily="34" charset="0"/>
                  </a:endParaRPr>
                </a:p>
              </c:rich>
            </c:tx>
          </c:dispUnitsLbl>
        </c:dispUnits>
      </c:valAx>
    </c:plotArea>
    <c:legend>
      <c:legendPos val="b"/>
      <c:layout>
        <c:manualLayout>
          <c:xMode val="edge"/>
          <c:yMode val="edge"/>
          <c:x val="8.6745813401021318E-2"/>
          <c:y val="0.8435608540577515"/>
          <c:w val="0.91088460974994612"/>
          <c:h val="0.1564391459422485"/>
        </c:manualLayout>
      </c:layout>
      <c:overlay val="0"/>
      <c:txPr>
        <a:bodyPr/>
        <a:lstStyle/>
        <a:p>
          <a:pPr>
            <a:defRPr sz="1200">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14"/>
            <a:ext cx="3005138" cy="459740"/>
          </a:xfrm>
          <a:prstGeom prst="rect">
            <a:avLst/>
          </a:prstGeom>
          <a:noFill/>
          <a:ln w="9525">
            <a:noFill/>
            <a:miter lim="800000"/>
            <a:headEnd/>
            <a:tailEnd/>
          </a:ln>
          <a:effectLst/>
        </p:spPr>
        <p:txBody>
          <a:bodyPr vert="horz" wrap="square" lIns="91979" tIns="45994" rIns="91979" bIns="45994" numCol="1" anchor="t" anchorCtr="0" compatLnSpc="1">
            <a:prstTxWarp prst="textNoShape">
              <a:avLst/>
            </a:prstTxWarp>
          </a:bodyPr>
          <a:lstStyle>
            <a:lvl1pPr algn="l" defTabSz="919862">
              <a:defRPr sz="1200">
                <a:latin typeface="Times New Roman" pitchFamily="18" charset="0"/>
              </a:defRPr>
            </a:lvl1pPr>
          </a:lstStyle>
          <a:p>
            <a:endParaRPr lang="en-US" dirty="0"/>
          </a:p>
        </p:txBody>
      </p:sp>
      <p:sp>
        <p:nvSpPr>
          <p:cNvPr id="53251" name="Rectangle 3"/>
          <p:cNvSpPr>
            <a:spLocks noGrp="1" noChangeArrowheads="1"/>
          </p:cNvSpPr>
          <p:nvPr>
            <p:ph type="dt" idx="1"/>
          </p:nvPr>
        </p:nvSpPr>
        <p:spPr bwMode="auto">
          <a:xfrm>
            <a:off x="3929064" y="14"/>
            <a:ext cx="3005137" cy="459740"/>
          </a:xfrm>
          <a:prstGeom prst="rect">
            <a:avLst/>
          </a:prstGeom>
          <a:noFill/>
          <a:ln w="9525">
            <a:noFill/>
            <a:miter lim="800000"/>
            <a:headEnd/>
            <a:tailEnd/>
          </a:ln>
          <a:effectLst/>
        </p:spPr>
        <p:txBody>
          <a:bodyPr vert="horz" wrap="square" lIns="91979" tIns="45994" rIns="91979" bIns="45994" numCol="1" anchor="t" anchorCtr="0" compatLnSpc="1">
            <a:prstTxWarp prst="textNoShape">
              <a:avLst/>
            </a:prstTxWarp>
          </a:bodyPr>
          <a:lstStyle>
            <a:lvl1pPr algn="r" defTabSz="919862">
              <a:defRPr sz="1200">
                <a:latin typeface="Times New Roman" pitchFamily="18" charset="0"/>
              </a:defRPr>
            </a:lvl1pPr>
          </a:lstStyle>
          <a:p>
            <a:endParaRPr lang="en-US" dirty="0"/>
          </a:p>
        </p:txBody>
      </p:sp>
      <p:sp>
        <p:nvSpPr>
          <p:cNvPr id="53252" name="Rectangle 4"/>
          <p:cNvSpPr>
            <a:spLocks noGrp="1" noRot="1" noChangeAspect="1" noChangeArrowheads="1" noTextEdit="1"/>
          </p:cNvSpPr>
          <p:nvPr>
            <p:ph type="sldImg" idx="2"/>
          </p:nvPr>
        </p:nvSpPr>
        <p:spPr bwMode="auto">
          <a:xfrm>
            <a:off x="1230313" y="692150"/>
            <a:ext cx="4473575" cy="3459163"/>
          </a:xfrm>
          <a:prstGeom prst="rect">
            <a:avLst/>
          </a:prstGeom>
          <a:noFill/>
          <a:ln w="9525">
            <a:solidFill>
              <a:srgbClr val="000000"/>
            </a:solidFill>
            <a:miter lim="800000"/>
            <a:headEnd/>
            <a:tailEnd/>
          </a:ln>
          <a:effectLst/>
        </p:spPr>
      </p:sp>
      <p:sp>
        <p:nvSpPr>
          <p:cNvPr id="53253" name="Rectangle 5"/>
          <p:cNvSpPr>
            <a:spLocks noGrp="1" noChangeArrowheads="1"/>
          </p:cNvSpPr>
          <p:nvPr>
            <p:ph type="body" sz="quarter" idx="3"/>
          </p:nvPr>
        </p:nvSpPr>
        <p:spPr bwMode="auto">
          <a:xfrm>
            <a:off x="925514" y="4380237"/>
            <a:ext cx="5083175" cy="4147188"/>
          </a:xfrm>
          <a:prstGeom prst="rect">
            <a:avLst/>
          </a:prstGeom>
          <a:noFill/>
          <a:ln w="9525">
            <a:noFill/>
            <a:miter lim="800000"/>
            <a:headEnd/>
            <a:tailEnd/>
          </a:ln>
          <a:effectLst/>
        </p:spPr>
        <p:txBody>
          <a:bodyPr vert="horz" wrap="square" lIns="91979" tIns="45994" rIns="91979" bIns="4599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4" name="Rectangle 6"/>
          <p:cNvSpPr>
            <a:spLocks noGrp="1" noChangeArrowheads="1"/>
          </p:cNvSpPr>
          <p:nvPr>
            <p:ph type="ftr" sz="quarter" idx="4"/>
          </p:nvPr>
        </p:nvSpPr>
        <p:spPr bwMode="auto">
          <a:xfrm>
            <a:off x="0" y="8760471"/>
            <a:ext cx="3005138" cy="459740"/>
          </a:xfrm>
          <a:prstGeom prst="rect">
            <a:avLst/>
          </a:prstGeom>
          <a:noFill/>
          <a:ln w="9525">
            <a:noFill/>
            <a:miter lim="800000"/>
            <a:headEnd/>
            <a:tailEnd/>
          </a:ln>
          <a:effectLst/>
        </p:spPr>
        <p:txBody>
          <a:bodyPr vert="horz" wrap="square" lIns="91979" tIns="45994" rIns="91979" bIns="45994" numCol="1" anchor="b" anchorCtr="0" compatLnSpc="1">
            <a:prstTxWarp prst="textNoShape">
              <a:avLst/>
            </a:prstTxWarp>
          </a:bodyPr>
          <a:lstStyle>
            <a:lvl1pPr algn="l" defTabSz="919862">
              <a:defRPr sz="1200">
                <a:latin typeface="Times New Roman" pitchFamily="18" charset="0"/>
              </a:defRPr>
            </a:lvl1pPr>
          </a:lstStyle>
          <a:p>
            <a:endParaRPr lang="en-US" dirty="0"/>
          </a:p>
        </p:txBody>
      </p:sp>
      <p:sp>
        <p:nvSpPr>
          <p:cNvPr id="53255" name="Rectangle 7"/>
          <p:cNvSpPr>
            <a:spLocks noGrp="1" noChangeArrowheads="1"/>
          </p:cNvSpPr>
          <p:nvPr>
            <p:ph type="sldNum" sz="quarter" idx="5"/>
          </p:nvPr>
        </p:nvSpPr>
        <p:spPr bwMode="auto">
          <a:xfrm>
            <a:off x="3929064" y="8760471"/>
            <a:ext cx="3005137" cy="459740"/>
          </a:xfrm>
          <a:prstGeom prst="rect">
            <a:avLst/>
          </a:prstGeom>
          <a:noFill/>
          <a:ln w="9525">
            <a:noFill/>
            <a:miter lim="800000"/>
            <a:headEnd/>
            <a:tailEnd/>
          </a:ln>
          <a:effectLst/>
        </p:spPr>
        <p:txBody>
          <a:bodyPr vert="horz" wrap="square" lIns="91979" tIns="45994" rIns="91979" bIns="45994" numCol="1" anchor="b" anchorCtr="0" compatLnSpc="1">
            <a:prstTxWarp prst="textNoShape">
              <a:avLst/>
            </a:prstTxWarp>
          </a:bodyPr>
          <a:lstStyle>
            <a:lvl1pPr algn="r" defTabSz="919862">
              <a:defRPr sz="1200">
                <a:latin typeface="Times New Roman" pitchFamily="18" charset="0"/>
              </a:defRPr>
            </a:lvl1pPr>
          </a:lstStyle>
          <a:p>
            <a:fld id="{8D5FCD4E-B8E7-4386-A6F3-3FA3E768D71E}" type="slidenum">
              <a:rPr lang="en-US"/>
              <a:pPr/>
              <a:t>‹#›</a:t>
            </a:fld>
            <a:endParaRPr lang="en-US" dirty="0"/>
          </a:p>
        </p:txBody>
      </p:sp>
    </p:spTree>
    <p:extLst>
      <p:ext uri="{BB962C8B-B14F-4D97-AF65-F5344CB8AC3E}">
        <p14:creationId xmlns:p14="http://schemas.microsoft.com/office/powerpoint/2010/main" val="8749706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5935A24-1A72-4C8B-9D9D-5C5CBDC46712}" type="slidenum">
              <a:rPr lang="en-US"/>
              <a:pPr/>
              <a:t>0</a:t>
            </a:fld>
            <a:endParaRPr lang="en-US" dirty="0"/>
          </a:p>
        </p:txBody>
      </p:sp>
      <p:sp>
        <p:nvSpPr>
          <p:cNvPr id="695298" name="Rectangle 7"/>
          <p:cNvSpPr txBox="1">
            <a:spLocks noGrp="1" noChangeArrowheads="1"/>
          </p:cNvSpPr>
          <p:nvPr/>
        </p:nvSpPr>
        <p:spPr bwMode="auto">
          <a:xfrm>
            <a:off x="3933825" y="8760469"/>
            <a:ext cx="2998788" cy="458157"/>
          </a:xfrm>
          <a:prstGeom prst="rect">
            <a:avLst/>
          </a:prstGeom>
          <a:noFill/>
          <a:ln w="9525">
            <a:noFill/>
            <a:miter lim="800000"/>
            <a:headEnd/>
            <a:tailEnd/>
          </a:ln>
        </p:spPr>
        <p:txBody>
          <a:bodyPr lIns="91817" tIns="45911" rIns="91817" bIns="45911" anchor="b"/>
          <a:lstStyle/>
          <a:p>
            <a:pPr algn="r" defTabSz="915111"/>
            <a:fld id="{9943D474-D4B0-48FC-8868-8E4583511B53}" type="slidenum">
              <a:rPr lang="en-US" sz="900"/>
              <a:pPr algn="r" defTabSz="915111"/>
              <a:t>0</a:t>
            </a:fld>
            <a:endParaRPr lang="en-US" sz="900" dirty="0"/>
          </a:p>
        </p:txBody>
      </p:sp>
      <p:sp>
        <p:nvSpPr>
          <p:cNvPr id="695299" name="Rectangle 2"/>
          <p:cNvSpPr>
            <a:spLocks noGrp="1" noRot="1" noChangeAspect="1" noChangeArrowheads="1" noTextEdit="1"/>
          </p:cNvSpPr>
          <p:nvPr>
            <p:ph type="sldImg"/>
          </p:nvPr>
        </p:nvSpPr>
        <p:spPr>
          <a:xfrm>
            <a:off x="1231900" y="692150"/>
            <a:ext cx="4471988" cy="3457575"/>
          </a:xfrm>
          <a:ln/>
        </p:spPr>
      </p:sp>
      <p:sp>
        <p:nvSpPr>
          <p:cNvPr id="695300" name="Rectangle 3"/>
          <p:cNvSpPr>
            <a:spLocks noGrp="1" noChangeArrowheads="1"/>
          </p:cNvSpPr>
          <p:nvPr>
            <p:ph type="body" idx="1"/>
          </p:nvPr>
        </p:nvSpPr>
        <p:spPr>
          <a:xfrm>
            <a:off x="923925" y="4380237"/>
            <a:ext cx="5086350" cy="4147188"/>
          </a:xfrm>
        </p:spPr>
        <p:txBody>
          <a:bodyPr lIns="91817" tIns="45911" rIns="91817" bIns="45911"/>
          <a:lstStyle/>
          <a:p>
            <a:endParaRPr lang="en-US" dirty="0"/>
          </a:p>
        </p:txBody>
      </p:sp>
    </p:spTree>
    <p:extLst>
      <p:ext uri="{BB962C8B-B14F-4D97-AF65-F5344CB8AC3E}">
        <p14:creationId xmlns:p14="http://schemas.microsoft.com/office/powerpoint/2010/main" val="209837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C91C25C-BFC5-4173-AE87-C9A51B5F1FCF}" type="slidenum">
              <a:rPr lang="en-US"/>
              <a:pPr/>
              <a:t>1</a:t>
            </a:fld>
            <a:endParaRPr lang="en-US" dirty="0"/>
          </a:p>
        </p:txBody>
      </p:sp>
      <p:sp>
        <p:nvSpPr>
          <p:cNvPr id="710658" name="Rectangle 7"/>
          <p:cNvSpPr txBox="1">
            <a:spLocks noGrp="1" noChangeArrowheads="1"/>
          </p:cNvSpPr>
          <p:nvPr/>
        </p:nvSpPr>
        <p:spPr bwMode="auto">
          <a:xfrm>
            <a:off x="3933825" y="8760468"/>
            <a:ext cx="2998788" cy="458157"/>
          </a:xfrm>
          <a:prstGeom prst="rect">
            <a:avLst/>
          </a:prstGeom>
          <a:noFill/>
          <a:ln w="9525">
            <a:noFill/>
            <a:miter lim="800000"/>
            <a:headEnd/>
            <a:tailEnd/>
          </a:ln>
        </p:spPr>
        <p:txBody>
          <a:bodyPr lIns="92048" tIns="46023" rIns="92048" bIns="46023" anchor="b"/>
          <a:lstStyle/>
          <a:p>
            <a:pPr algn="r" defTabSz="916112"/>
            <a:fld id="{A4B92119-A93C-43AE-A5C5-D7AB9452E26F}" type="slidenum">
              <a:rPr lang="en-US" sz="900"/>
              <a:pPr algn="r" defTabSz="916112"/>
              <a:t>1</a:t>
            </a:fld>
            <a:endParaRPr lang="en-US" sz="900" dirty="0"/>
          </a:p>
        </p:txBody>
      </p:sp>
    </p:spTree>
    <p:extLst>
      <p:ext uri="{BB962C8B-B14F-4D97-AF65-F5344CB8AC3E}">
        <p14:creationId xmlns:p14="http://schemas.microsoft.com/office/powerpoint/2010/main" val="2733356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C91C25C-BFC5-4173-AE87-C9A51B5F1FCF}" type="slidenum">
              <a:rPr lang="en-US"/>
              <a:pPr/>
              <a:t>5</a:t>
            </a:fld>
            <a:endParaRPr lang="en-US" dirty="0"/>
          </a:p>
        </p:txBody>
      </p:sp>
      <p:sp>
        <p:nvSpPr>
          <p:cNvPr id="710658" name="Rectangle 7"/>
          <p:cNvSpPr txBox="1">
            <a:spLocks noGrp="1" noChangeArrowheads="1"/>
          </p:cNvSpPr>
          <p:nvPr/>
        </p:nvSpPr>
        <p:spPr bwMode="auto">
          <a:xfrm>
            <a:off x="3933825" y="8760467"/>
            <a:ext cx="2998788" cy="458157"/>
          </a:xfrm>
          <a:prstGeom prst="rect">
            <a:avLst/>
          </a:prstGeom>
          <a:noFill/>
          <a:ln w="9525">
            <a:noFill/>
            <a:miter lim="800000"/>
            <a:headEnd/>
            <a:tailEnd/>
          </a:ln>
        </p:spPr>
        <p:txBody>
          <a:bodyPr lIns="92059" tIns="46029" rIns="92059" bIns="46029" anchor="b"/>
          <a:lstStyle/>
          <a:p>
            <a:pPr algn="r" defTabSz="916226"/>
            <a:fld id="{A4B92119-A93C-43AE-A5C5-D7AB9452E26F}" type="slidenum">
              <a:rPr lang="en-US" sz="900"/>
              <a:pPr algn="r" defTabSz="916226"/>
              <a:t>5</a:t>
            </a:fld>
            <a:endParaRPr lang="en-US" sz="900" dirty="0"/>
          </a:p>
        </p:txBody>
      </p:sp>
    </p:spTree>
    <p:extLst>
      <p:ext uri="{BB962C8B-B14F-4D97-AF65-F5344CB8AC3E}">
        <p14:creationId xmlns:p14="http://schemas.microsoft.com/office/powerpoint/2010/main" val="2692454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8E59F90-73C3-4852-ABCE-E87F6EBA0025}" type="slidenum">
              <a:rPr lang="en-US"/>
              <a:pPr/>
              <a:t>6</a:t>
            </a:fld>
            <a:endParaRPr lang="en-US" dirty="0"/>
          </a:p>
        </p:txBody>
      </p:sp>
      <p:sp>
        <p:nvSpPr>
          <p:cNvPr id="708610" name="Rectangle 7"/>
          <p:cNvSpPr txBox="1">
            <a:spLocks noGrp="1" noChangeArrowheads="1"/>
          </p:cNvSpPr>
          <p:nvPr/>
        </p:nvSpPr>
        <p:spPr bwMode="auto">
          <a:xfrm>
            <a:off x="3933829" y="8760468"/>
            <a:ext cx="2998788" cy="458157"/>
          </a:xfrm>
          <a:prstGeom prst="rect">
            <a:avLst/>
          </a:prstGeom>
          <a:noFill/>
          <a:ln w="9525">
            <a:noFill/>
            <a:miter lim="800000"/>
            <a:headEnd/>
            <a:tailEnd/>
          </a:ln>
        </p:spPr>
        <p:txBody>
          <a:bodyPr lIns="91869" tIns="45937" rIns="91869" bIns="45937" anchor="b"/>
          <a:lstStyle/>
          <a:p>
            <a:pPr algn="r" defTabSz="915619"/>
            <a:fld id="{CF46D1F6-DAA0-40C8-B0C0-ECB425ED43D8}" type="slidenum">
              <a:rPr lang="en-US" sz="900"/>
              <a:pPr algn="r" defTabSz="915619"/>
              <a:t>6</a:t>
            </a:fld>
            <a:endParaRPr lang="en-US" sz="900" dirty="0"/>
          </a:p>
        </p:txBody>
      </p:sp>
    </p:spTree>
    <p:extLst>
      <p:ext uri="{BB962C8B-B14F-4D97-AF65-F5344CB8AC3E}">
        <p14:creationId xmlns:p14="http://schemas.microsoft.com/office/powerpoint/2010/main" val="1157839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C91C25C-BFC5-4173-AE87-C9A51B5F1FCF}" type="slidenum">
              <a:rPr lang="en-US"/>
              <a:pPr/>
              <a:t>8</a:t>
            </a:fld>
            <a:endParaRPr lang="en-US" dirty="0"/>
          </a:p>
        </p:txBody>
      </p:sp>
      <p:sp>
        <p:nvSpPr>
          <p:cNvPr id="710658" name="Rectangle 7"/>
          <p:cNvSpPr txBox="1">
            <a:spLocks noGrp="1" noChangeArrowheads="1"/>
          </p:cNvSpPr>
          <p:nvPr/>
        </p:nvSpPr>
        <p:spPr bwMode="auto">
          <a:xfrm>
            <a:off x="3933825" y="8760467"/>
            <a:ext cx="2998788" cy="458157"/>
          </a:xfrm>
          <a:prstGeom prst="rect">
            <a:avLst/>
          </a:prstGeom>
          <a:noFill/>
          <a:ln w="9525">
            <a:noFill/>
            <a:miter lim="800000"/>
            <a:headEnd/>
            <a:tailEnd/>
          </a:ln>
        </p:spPr>
        <p:txBody>
          <a:bodyPr lIns="92059" tIns="46029" rIns="92059" bIns="46029" anchor="b"/>
          <a:lstStyle/>
          <a:p>
            <a:pPr algn="r" defTabSz="916226"/>
            <a:fld id="{A4B92119-A93C-43AE-A5C5-D7AB9452E26F}" type="slidenum">
              <a:rPr lang="en-US" sz="900"/>
              <a:pPr algn="r" defTabSz="916226"/>
              <a:t>8</a:t>
            </a:fld>
            <a:endParaRPr lang="en-US" sz="900" dirty="0"/>
          </a:p>
        </p:txBody>
      </p:sp>
    </p:spTree>
    <p:extLst>
      <p:ext uri="{BB962C8B-B14F-4D97-AF65-F5344CB8AC3E}">
        <p14:creationId xmlns:p14="http://schemas.microsoft.com/office/powerpoint/2010/main" val="424016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7" name="Text Box 7"/>
          <p:cNvSpPr txBox="1">
            <a:spLocks noChangeAspect="1" noChangeArrowheads="1"/>
          </p:cNvSpPr>
          <p:nvPr userDrawn="1"/>
        </p:nvSpPr>
        <p:spPr bwMode="auto">
          <a:xfrm>
            <a:off x="503238" y="690563"/>
            <a:ext cx="1760537" cy="6388100"/>
          </a:xfrm>
          <a:prstGeom prst="rect">
            <a:avLst/>
          </a:prstGeom>
          <a:solidFill>
            <a:schemeClr val="bg1">
              <a:lumMod val="95000"/>
            </a:schemeClr>
          </a:solidFill>
          <a:ln w="9525">
            <a:noFill/>
            <a:miter lim="800000"/>
            <a:headEnd/>
            <a:tailEnd/>
          </a:ln>
          <a:effectLst/>
        </p:spPr>
        <p:txBody>
          <a:bodyPr lIns="101882" tIns="50941" rIns="101882" bIns="50941"/>
          <a:lstStyle/>
          <a:p>
            <a:pPr algn="l" defTabSz="1019175"/>
            <a:endParaRPr lang="en-US" sz="900" baseline="0" dirty="0">
              <a:latin typeface="Sabon MT" pitchFamily="18" charset="0"/>
            </a:endParaRPr>
          </a:p>
        </p:txBody>
      </p:sp>
      <p:sp>
        <p:nvSpPr>
          <p:cNvPr id="5123" name="Rectangle 3"/>
          <p:cNvSpPr>
            <a:spLocks noGrp="1" noChangeArrowheads="1"/>
          </p:cNvSpPr>
          <p:nvPr>
            <p:ph type="subTitle" idx="1"/>
          </p:nvPr>
        </p:nvSpPr>
        <p:spPr>
          <a:xfrm>
            <a:off x="2589213" y="3325813"/>
            <a:ext cx="7227887" cy="1985962"/>
          </a:xfrm>
        </p:spPr>
        <p:txBody>
          <a:bodyPr/>
          <a:lstStyle>
            <a:lvl1pPr>
              <a:defRPr/>
            </a:lvl1pPr>
          </a:lstStyle>
          <a:p>
            <a:r>
              <a:rPr lang="en-US"/>
              <a:t>Click to edit Master subtitle style</a:t>
            </a:r>
          </a:p>
        </p:txBody>
      </p:sp>
      <p:sp>
        <p:nvSpPr>
          <p:cNvPr id="5124" name="Rectangle 4"/>
          <p:cNvSpPr>
            <a:spLocks noGrp="1" noChangeArrowheads="1"/>
          </p:cNvSpPr>
          <p:nvPr>
            <p:ph type="dt" sz="half" idx="2"/>
          </p:nvPr>
        </p:nvSpPr>
        <p:spPr bwMode="auto">
          <a:xfrm>
            <a:off x="503238" y="7078663"/>
            <a:ext cx="2346325" cy="539750"/>
          </a:xfrm>
          <a:prstGeom prst="rect">
            <a:avLst/>
          </a:prstGeom>
          <a:noFill/>
          <a:ln>
            <a:miter lim="800000"/>
            <a:headEnd/>
            <a:tailEnd/>
          </a:ln>
        </p:spPr>
        <p:txBody>
          <a:bodyPr vert="horz" wrap="square" lIns="101882" tIns="50941" rIns="101882" bIns="50941" numCol="1" anchor="t" anchorCtr="0" compatLnSpc="1">
            <a:prstTxWarp prst="textNoShape">
              <a:avLst/>
            </a:prstTxWarp>
          </a:bodyPr>
          <a:lstStyle>
            <a:lvl1pPr algn="l" defTabSz="1019175">
              <a:defRPr sz="1600"/>
            </a:lvl1pPr>
          </a:lstStyle>
          <a:p>
            <a:endParaRPr lang="en-US" dirty="0"/>
          </a:p>
        </p:txBody>
      </p:sp>
      <p:sp>
        <p:nvSpPr>
          <p:cNvPr id="5125" name="Rectangle 5"/>
          <p:cNvSpPr>
            <a:spLocks noGrp="1" noChangeArrowheads="1"/>
          </p:cNvSpPr>
          <p:nvPr>
            <p:ph type="ftr" sz="quarter" idx="3"/>
          </p:nvPr>
        </p:nvSpPr>
        <p:spPr bwMode="auto">
          <a:xfrm>
            <a:off x="3436938" y="7078663"/>
            <a:ext cx="3184525" cy="539750"/>
          </a:xfrm>
          <a:prstGeom prst="rect">
            <a:avLst/>
          </a:prstGeom>
          <a:noFill/>
          <a:ln>
            <a:miter lim="800000"/>
            <a:headEnd/>
            <a:tailEnd/>
          </a:ln>
        </p:spPr>
        <p:txBody>
          <a:bodyPr vert="horz" wrap="square" lIns="101882" tIns="50941" rIns="101882" bIns="50941" numCol="1" anchor="t" anchorCtr="0" compatLnSpc="1">
            <a:prstTxWarp prst="textNoShape">
              <a:avLst/>
            </a:prstTxWarp>
          </a:bodyPr>
          <a:lstStyle>
            <a:lvl1pPr defTabSz="1019175">
              <a:defRPr sz="1600"/>
            </a:lvl1pPr>
          </a:lstStyle>
          <a:p>
            <a:endParaRPr lang="en-US" dirty="0"/>
          </a:p>
        </p:txBody>
      </p:sp>
      <p:sp>
        <p:nvSpPr>
          <p:cNvPr id="5126" name="Rectangle 6"/>
          <p:cNvSpPr>
            <a:spLocks noGrp="1" noChangeArrowheads="1"/>
          </p:cNvSpPr>
          <p:nvPr>
            <p:ph type="sldNum" sz="quarter" idx="4"/>
          </p:nvPr>
        </p:nvSpPr>
        <p:spPr>
          <a:xfrm>
            <a:off x="7208838" y="7078663"/>
            <a:ext cx="2346325" cy="539750"/>
          </a:xfrm>
        </p:spPr>
        <p:txBody>
          <a:bodyPr anchor="t" anchorCtr="0"/>
          <a:lstStyle>
            <a:lvl1pPr algn="r">
              <a:defRPr sz="1600">
                <a:solidFill>
                  <a:schemeClr val="tx1"/>
                </a:solidFill>
                <a:latin typeface="Arial" charset="0"/>
              </a:defRPr>
            </a:lvl1pPr>
          </a:lstStyle>
          <a:p>
            <a:fld id="{A6CFD9EA-9D90-48DC-9ABE-171ED5015393}" type="slidenum">
              <a:rPr lang="en-US"/>
              <a:pPr/>
              <a:t>‹#›</a:t>
            </a:fld>
            <a:endParaRPr lang="en-US" dirty="0"/>
          </a:p>
        </p:txBody>
      </p:sp>
      <p:sp>
        <p:nvSpPr>
          <p:cNvPr id="5132" name="Rectangle 12"/>
          <p:cNvSpPr>
            <a:spLocks noGrp="1" noChangeArrowheads="1"/>
          </p:cNvSpPr>
          <p:nvPr>
            <p:ph type="ctrTitle" sz="quarter"/>
          </p:nvPr>
        </p:nvSpPr>
        <p:spPr>
          <a:xfrm>
            <a:off x="2576513" y="1943100"/>
            <a:ext cx="7235825" cy="1665288"/>
          </a:xfrm>
        </p:spPr>
        <p:txBody>
          <a:bodyPr/>
          <a:lstStyle>
            <a:lvl1pPr>
              <a:defRPr/>
            </a:lvl1pPr>
          </a:lstStyle>
          <a:p>
            <a:r>
              <a:rPr lang="en-US"/>
              <a:t>Click to edit Master title style</a:t>
            </a:r>
          </a:p>
        </p:txBody>
      </p:sp>
      <p:sp>
        <p:nvSpPr>
          <p:cNvPr id="5133" name="Line 13"/>
          <p:cNvSpPr>
            <a:spLocks noChangeShapeType="1"/>
          </p:cNvSpPr>
          <p:nvPr/>
        </p:nvSpPr>
        <p:spPr bwMode="auto">
          <a:xfrm>
            <a:off x="2697163" y="3871913"/>
            <a:ext cx="6818312" cy="0"/>
          </a:xfrm>
          <a:prstGeom prst="line">
            <a:avLst/>
          </a:prstGeom>
          <a:noFill/>
          <a:ln w="9525">
            <a:solidFill>
              <a:schemeClr val="bg2"/>
            </a:solidFill>
            <a:round/>
            <a:headEnd/>
            <a:tailEnd/>
          </a:ln>
          <a:effectLst/>
        </p:spPr>
        <p:txBody>
          <a:bodyPr/>
          <a:lstStyle/>
          <a:p>
            <a:endParaRPr lang="en-US" dirty="0"/>
          </a:p>
        </p:txBody>
      </p:sp>
      <p:pic>
        <p:nvPicPr>
          <p:cNvPr id="5134" name="Picture 14" descr="Piper_hori_tag_blk_36pt"/>
          <p:cNvPicPr>
            <a:picLocks noChangeAspect="1" noChangeArrowheads="1"/>
          </p:cNvPicPr>
          <p:nvPr userDrawn="1"/>
        </p:nvPicPr>
        <p:blipFill>
          <a:blip r:embed="rId2" cstate="print"/>
          <a:srcRect l="38001" t="2358"/>
          <a:stretch>
            <a:fillRect/>
          </a:stretch>
        </p:blipFill>
        <p:spPr bwMode="auto">
          <a:xfrm>
            <a:off x="7950200" y="6692900"/>
            <a:ext cx="1595438" cy="341313"/>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B814597-DC34-4EEC-A10F-BFA2673CC09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D2A9D8F-F633-496B-B615-680E291776D2}" type="slidenum">
              <a:rPr lang="en-US"/>
              <a:pPr/>
              <a:t>‹#›</a:t>
            </a:fld>
            <a:endParaRPr lang="en-US" dirty="0"/>
          </a:p>
        </p:txBody>
      </p:sp>
      <p:sp>
        <p:nvSpPr>
          <p:cNvPr id="3" name="Title 1"/>
          <p:cNvSpPr>
            <a:spLocks noGrp="1"/>
          </p:cNvSpPr>
          <p:nvPr>
            <p:ph type="title"/>
          </p:nvPr>
        </p:nvSpPr>
        <p:spPr>
          <a:xfrm>
            <a:off x="503238" y="-999"/>
            <a:ext cx="9051925" cy="984250"/>
          </a:xfrm>
        </p:spPr>
        <p:txBody>
          <a:bodyPr/>
          <a:lstStyle>
            <a:lvl1pPr algn="ctr">
              <a:defRPr sz="2200"/>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503238" y="290513"/>
            <a:ext cx="9051925" cy="98425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515938" y="1204913"/>
            <a:ext cx="9024937" cy="5648325"/>
          </a:xfrm>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911EDB6-3492-4C6C-9BA8-01BDC307D1B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4C4DC6E-A691-44E0-BDA3-43C1E0F02172}" type="slidenum">
              <a:rPr lang="en-US"/>
              <a:pPr/>
              <a:t>‹#›</a:t>
            </a:fld>
            <a:endParaRPr lang="en-US" dirty="0"/>
          </a:p>
        </p:txBody>
      </p:sp>
    </p:spTree>
    <p:extLst>
      <p:ext uri="{BB962C8B-B14F-4D97-AF65-F5344CB8AC3E}">
        <p14:creationId xmlns:p14="http://schemas.microsoft.com/office/powerpoint/2010/main" val="30249825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3238" y="8401"/>
            <a:ext cx="9051925" cy="984250"/>
          </a:xfrm>
          <a:prstGeom prst="rect">
            <a:avLst/>
          </a:prstGeom>
          <a:noFill/>
          <a:ln w="9525">
            <a:noFill/>
            <a:miter lim="800000"/>
            <a:headEnd/>
            <a:tailEnd/>
          </a:ln>
          <a:effectLst/>
        </p:spPr>
        <p:txBody>
          <a:bodyPr vert="horz" wrap="square" lIns="101882" tIns="50941" rIns="101882" bIns="50941"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515938" y="1204913"/>
            <a:ext cx="9024937" cy="5648325"/>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3856038" y="7347570"/>
            <a:ext cx="2346325" cy="539750"/>
          </a:xfrm>
          <a:prstGeom prst="rect">
            <a:avLst/>
          </a:prstGeom>
          <a:noFill/>
          <a:ln w="9525">
            <a:noFill/>
            <a:miter lim="800000"/>
            <a:headEnd/>
            <a:tailEnd/>
          </a:ln>
          <a:effectLst/>
        </p:spPr>
        <p:txBody>
          <a:bodyPr vert="horz" wrap="square" lIns="101882" tIns="50941" rIns="101882" bIns="50941" numCol="1" anchor="ctr" anchorCtr="1" compatLnSpc="1">
            <a:prstTxWarp prst="textNoShape">
              <a:avLst/>
            </a:prstTxWarp>
          </a:bodyPr>
          <a:lstStyle>
            <a:lvl1pPr defTabSz="1019175">
              <a:defRPr sz="1200">
                <a:solidFill>
                  <a:schemeClr val="bg2"/>
                </a:solidFill>
                <a:latin typeface="+mn-lt"/>
              </a:defRPr>
            </a:lvl1pPr>
          </a:lstStyle>
          <a:p>
            <a:fld id="{A2DE3A5A-F416-4433-AE4F-78FF6AA4F249}" type="slidenum">
              <a:rPr lang="en-US"/>
              <a:pPr/>
              <a:t>‹#›</a:t>
            </a:fld>
            <a:endParaRPr lang="en-US" dirty="0"/>
          </a:p>
        </p:txBody>
      </p:sp>
      <p:sp>
        <p:nvSpPr>
          <p:cNvPr id="1033" name="Line 9"/>
          <p:cNvSpPr>
            <a:spLocks noChangeShapeType="1"/>
          </p:cNvSpPr>
          <p:nvPr/>
        </p:nvSpPr>
        <p:spPr bwMode="auto">
          <a:xfrm>
            <a:off x="503238" y="784688"/>
            <a:ext cx="9051925" cy="0"/>
          </a:xfrm>
          <a:prstGeom prst="line">
            <a:avLst/>
          </a:prstGeom>
          <a:noFill/>
          <a:ln w="9525">
            <a:solidFill>
              <a:schemeClr val="bg2"/>
            </a:solidFill>
            <a:round/>
            <a:headEnd/>
            <a:tailEnd/>
          </a:ln>
          <a:effectLst/>
        </p:spPr>
        <p:txBody>
          <a:bodyPr/>
          <a:lstStyle/>
          <a:p>
            <a:endParaRPr lang="en-US" dirty="0"/>
          </a:p>
        </p:txBody>
      </p:sp>
      <p:sp>
        <p:nvSpPr>
          <p:cNvPr id="1034" name="Line 10"/>
          <p:cNvSpPr>
            <a:spLocks noChangeShapeType="1"/>
          </p:cNvSpPr>
          <p:nvPr/>
        </p:nvSpPr>
        <p:spPr bwMode="auto">
          <a:xfrm>
            <a:off x="503238" y="7390724"/>
            <a:ext cx="9051925" cy="0"/>
          </a:xfrm>
          <a:prstGeom prst="line">
            <a:avLst/>
          </a:prstGeom>
          <a:noFill/>
          <a:ln w="9525">
            <a:solidFill>
              <a:schemeClr val="bg2"/>
            </a:solidFill>
            <a:round/>
            <a:headEnd/>
            <a:tailEnd/>
          </a:ln>
          <a:effec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61" r:id="rId4"/>
    <p:sldLayoutId id="2147483662" r:id="rId5"/>
    <p:sldLayoutId id="2147483663" r:id="rId6"/>
  </p:sldLayoutIdLst>
  <p:hf hdr="0" ftr="0" dt="0"/>
  <p:txStyles>
    <p:titleStyle>
      <a:lvl1pPr algn="ctr" defTabSz="1019175" rtl="0" fontAlgn="base">
        <a:spcBef>
          <a:spcPct val="0"/>
        </a:spcBef>
        <a:spcAft>
          <a:spcPct val="0"/>
        </a:spcAft>
        <a:defRPr sz="2400">
          <a:solidFill>
            <a:srgbClr val="2B2F64"/>
          </a:solidFill>
          <a:latin typeface="+mj-lt"/>
          <a:ea typeface="+mj-ea"/>
          <a:cs typeface="+mj-cs"/>
        </a:defRPr>
      </a:lvl1pPr>
      <a:lvl2pPr algn="l" defTabSz="1019175" rtl="0" fontAlgn="base">
        <a:spcBef>
          <a:spcPct val="0"/>
        </a:spcBef>
        <a:spcAft>
          <a:spcPct val="0"/>
        </a:spcAft>
        <a:defRPr sz="2400">
          <a:solidFill>
            <a:srgbClr val="2B2F64"/>
          </a:solidFill>
          <a:latin typeface="ScalaSansLF-Bold" pitchFamily="2" charset="0"/>
        </a:defRPr>
      </a:lvl2pPr>
      <a:lvl3pPr algn="l" defTabSz="1019175" rtl="0" fontAlgn="base">
        <a:spcBef>
          <a:spcPct val="0"/>
        </a:spcBef>
        <a:spcAft>
          <a:spcPct val="0"/>
        </a:spcAft>
        <a:defRPr sz="2400">
          <a:solidFill>
            <a:srgbClr val="2B2F64"/>
          </a:solidFill>
          <a:latin typeface="ScalaSansLF-Bold" pitchFamily="2" charset="0"/>
        </a:defRPr>
      </a:lvl3pPr>
      <a:lvl4pPr algn="l" defTabSz="1019175" rtl="0" fontAlgn="base">
        <a:spcBef>
          <a:spcPct val="0"/>
        </a:spcBef>
        <a:spcAft>
          <a:spcPct val="0"/>
        </a:spcAft>
        <a:defRPr sz="2400">
          <a:solidFill>
            <a:srgbClr val="2B2F64"/>
          </a:solidFill>
          <a:latin typeface="ScalaSansLF-Bold" pitchFamily="2" charset="0"/>
        </a:defRPr>
      </a:lvl4pPr>
      <a:lvl5pPr algn="l" defTabSz="1019175" rtl="0" fontAlgn="base">
        <a:spcBef>
          <a:spcPct val="0"/>
        </a:spcBef>
        <a:spcAft>
          <a:spcPct val="0"/>
        </a:spcAft>
        <a:defRPr sz="2400">
          <a:solidFill>
            <a:srgbClr val="2B2F64"/>
          </a:solidFill>
          <a:latin typeface="ScalaSansLF-Bold" pitchFamily="2" charset="0"/>
        </a:defRPr>
      </a:lvl5pPr>
      <a:lvl6pPr marL="457200" algn="l" defTabSz="1019175" rtl="0" fontAlgn="base">
        <a:spcBef>
          <a:spcPct val="0"/>
        </a:spcBef>
        <a:spcAft>
          <a:spcPct val="0"/>
        </a:spcAft>
        <a:defRPr sz="2400">
          <a:solidFill>
            <a:srgbClr val="2B2F64"/>
          </a:solidFill>
          <a:latin typeface="ScalaSansLF-Bold" pitchFamily="2" charset="0"/>
        </a:defRPr>
      </a:lvl6pPr>
      <a:lvl7pPr marL="914400" algn="l" defTabSz="1019175" rtl="0" fontAlgn="base">
        <a:spcBef>
          <a:spcPct val="0"/>
        </a:spcBef>
        <a:spcAft>
          <a:spcPct val="0"/>
        </a:spcAft>
        <a:defRPr sz="2400">
          <a:solidFill>
            <a:srgbClr val="2B2F64"/>
          </a:solidFill>
          <a:latin typeface="ScalaSansLF-Bold" pitchFamily="2" charset="0"/>
        </a:defRPr>
      </a:lvl7pPr>
      <a:lvl8pPr marL="1371600" algn="l" defTabSz="1019175" rtl="0" fontAlgn="base">
        <a:spcBef>
          <a:spcPct val="0"/>
        </a:spcBef>
        <a:spcAft>
          <a:spcPct val="0"/>
        </a:spcAft>
        <a:defRPr sz="2400">
          <a:solidFill>
            <a:srgbClr val="2B2F64"/>
          </a:solidFill>
          <a:latin typeface="ScalaSansLF-Bold" pitchFamily="2" charset="0"/>
        </a:defRPr>
      </a:lvl8pPr>
      <a:lvl9pPr marL="1828800" algn="l" defTabSz="1019175" rtl="0" fontAlgn="base">
        <a:spcBef>
          <a:spcPct val="0"/>
        </a:spcBef>
        <a:spcAft>
          <a:spcPct val="0"/>
        </a:spcAft>
        <a:defRPr sz="2400">
          <a:solidFill>
            <a:srgbClr val="2B2F64"/>
          </a:solidFill>
          <a:latin typeface="ScalaSansLF-Bold" pitchFamily="2" charset="0"/>
        </a:defRPr>
      </a:lvl9pPr>
    </p:titleStyle>
    <p:bodyStyle>
      <a:lvl1pPr algn="l" defTabSz="1019175" rtl="0" fontAlgn="base">
        <a:spcBef>
          <a:spcPct val="75000"/>
        </a:spcBef>
        <a:spcAft>
          <a:spcPct val="0"/>
        </a:spcAft>
        <a:defRPr sz="2000">
          <a:solidFill>
            <a:srgbClr val="2B2F64"/>
          </a:solidFill>
          <a:latin typeface="+mn-lt"/>
          <a:ea typeface="+mn-ea"/>
          <a:cs typeface="+mn-cs"/>
        </a:defRPr>
      </a:lvl1pPr>
      <a:lvl2pPr marL="757238" indent="-247650" algn="l" defTabSz="1019175" rtl="0" fontAlgn="base">
        <a:spcBef>
          <a:spcPct val="25000"/>
        </a:spcBef>
        <a:spcAft>
          <a:spcPct val="0"/>
        </a:spcAft>
        <a:buClr>
          <a:srgbClr val="2B2F64"/>
        </a:buClr>
        <a:buSzPct val="80000"/>
        <a:buFont typeface="Wingdings" pitchFamily="2" charset="2"/>
        <a:buChar char="n"/>
        <a:defRPr sz="1600">
          <a:solidFill>
            <a:schemeClr val="tx1"/>
          </a:solidFill>
          <a:latin typeface="+mn-lt"/>
        </a:defRPr>
      </a:lvl2pPr>
      <a:lvl3pPr marL="1273175" indent="-254000" algn="l" defTabSz="1019175" rtl="0" fontAlgn="base">
        <a:spcBef>
          <a:spcPct val="100000"/>
        </a:spcBef>
        <a:spcAft>
          <a:spcPct val="0"/>
        </a:spcAft>
        <a:buClr>
          <a:schemeClr val="tx2"/>
        </a:buClr>
        <a:buFont typeface="Sabon MT" pitchFamily="18" charset="0"/>
        <a:buChar char="–"/>
        <a:defRPr sz="1400">
          <a:solidFill>
            <a:schemeClr val="tx1"/>
          </a:solidFill>
          <a:latin typeface="+mn-lt"/>
        </a:defRPr>
      </a:lvl3pPr>
      <a:lvl4pPr marL="1782763" indent="-254000" algn="l" defTabSz="1019175" rtl="0" fontAlgn="base">
        <a:spcBef>
          <a:spcPct val="100000"/>
        </a:spcBef>
        <a:spcAft>
          <a:spcPct val="0"/>
        </a:spcAft>
        <a:buClr>
          <a:schemeClr val="tx2"/>
        </a:buClr>
        <a:buFont typeface="Wingdings" pitchFamily="2" charset="2"/>
        <a:buChar char="Ø"/>
        <a:defRPr sz="1200">
          <a:solidFill>
            <a:schemeClr val="tx1"/>
          </a:solidFill>
          <a:latin typeface="+mn-lt"/>
        </a:defRPr>
      </a:lvl4pPr>
      <a:lvl5pPr marL="2292350" indent="-254000" algn="l" defTabSz="1019175" rtl="0" fontAlgn="base">
        <a:spcBef>
          <a:spcPct val="100000"/>
        </a:spcBef>
        <a:spcAft>
          <a:spcPct val="0"/>
        </a:spcAft>
        <a:buClr>
          <a:schemeClr val="tx2"/>
        </a:buClr>
        <a:buChar char="»"/>
        <a:defRPr sz="1000">
          <a:solidFill>
            <a:schemeClr val="tx1"/>
          </a:solidFill>
          <a:latin typeface="+mn-lt"/>
        </a:defRPr>
      </a:lvl5pPr>
      <a:lvl6pPr marL="2749550" indent="-254000" algn="l" defTabSz="1019175" rtl="0" fontAlgn="base">
        <a:spcBef>
          <a:spcPct val="100000"/>
        </a:spcBef>
        <a:spcAft>
          <a:spcPct val="0"/>
        </a:spcAft>
        <a:buClr>
          <a:schemeClr val="tx2"/>
        </a:buClr>
        <a:buChar char="»"/>
        <a:defRPr sz="1000">
          <a:solidFill>
            <a:schemeClr val="tx1"/>
          </a:solidFill>
          <a:latin typeface="+mn-lt"/>
        </a:defRPr>
      </a:lvl6pPr>
      <a:lvl7pPr marL="3206750" indent="-254000" algn="l" defTabSz="1019175" rtl="0" fontAlgn="base">
        <a:spcBef>
          <a:spcPct val="100000"/>
        </a:spcBef>
        <a:spcAft>
          <a:spcPct val="0"/>
        </a:spcAft>
        <a:buClr>
          <a:schemeClr val="tx2"/>
        </a:buClr>
        <a:buChar char="»"/>
        <a:defRPr sz="1000">
          <a:solidFill>
            <a:schemeClr val="tx1"/>
          </a:solidFill>
          <a:latin typeface="+mn-lt"/>
        </a:defRPr>
      </a:lvl7pPr>
      <a:lvl8pPr marL="3663950" indent="-254000" algn="l" defTabSz="1019175" rtl="0" fontAlgn="base">
        <a:spcBef>
          <a:spcPct val="100000"/>
        </a:spcBef>
        <a:spcAft>
          <a:spcPct val="0"/>
        </a:spcAft>
        <a:buClr>
          <a:schemeClr val="tx2"/>
        </a:buClr>
        <a:buChar char="»"/>
        <a:defRPr sz="1000">
          <a:solidFill>
            <a:schemeClr val="tx1"/>
          </a:solidFill>
          <a:latin typeface="+mn-lt"/>
        </a:defRPr>
      </a:lvl8pPr>
      <a:lvl9pPr marL="4121150" indent="-254000" algn="l" defTabSz="1019175" rtl="0" fontAlgn="base">
        <a:spcBef>
          <a:spcPct val="100000"/>
        </a:spcBef>
        <a:spcAft>
          <a:spcPct val="0"/>
        </a:spcAft>
        <a:buClr>
          <a:schemeClr val="tx2"/>
        </a:buClr>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5.xml"/><Relationship Id="rId1" Type="http://schemas.openxmlformats.org/officeDocument/2006/relationships/tags" Target="../tags/tag5.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83" name="Text Box 11"/>
          <p:cNvSpPr txBox="1">
            <a:spLocks noChangeArrowheads="1"/>
          </p:cNvSpPr>
          <p:nvPr/>
        </p:nvSpPr>
        <p:spPr bwMode="auto">
          <a:xfrm>
            <a:off x="533083" y="6414284"/>
            <a:ext cx="1692275" cy="646331"/>
          </a:xfrm>
          <a:prstGeom prst="rect">
            <a:avLst/>
          </a:prstGeom>
          <a:noFill/>
          <a:ln w="9525" algn="ctr">
            <a:noFill/>
            <a:miter lim="800000"/>
            <a:headEnd/>
            <a:tailEnd/>
          </a:ln>
          <a:effectLst/>
        </p:spPr>
        <p:txBody>
          <a:bodyPr anchor="b" anchorCtr="0">
            <a:spAutoFit/>
          </a:bodyPr>
          <a:lstStyle/>
          <a:p>
            <a:pPr>
              <a:spcBef>
                <a:spcPts val="0"/>
              </a:spcBef>
            </a:pPr>
            <a:endParaRPr lang="en-US" sz="1200" b="1" dirty="0" smtClean="0">
              <a:latin typeface="Calibri" panose="020F0502020204030204" pitchFamily="34" charset="0"/>
            </a:endParaRPr>
          </a:p>
          <a:p>
            <a:pPr>
              <a:spcBef>
                <a:spcPts val="0"/>
              </a:spcBef>
            </a:pPr>
            <a:endParaRPr lang="en-US" sz="1200" b="1" dirty="0" smtClean="0">
              <a:latin typeface="Calibri" panose="020F0502020204030204" pitchFamily="34" charset="0"/>
            </a:endParaRPr>
          </a:p>
          <a:p>
            <a:pPr>
              <a:spcBef>
                <a:spcPts val="0"/>
              </a:spcBef>
            </a:pPr>
            <a:r>
              <a:rPr lang="en-US" sz="1200" b="1" dirty="0" smtClean="0">
                <a:latin typeface="Calibri" panose="020F0502020204030204" pitchFamily="34" charset="0"/>
              </a:rPr>
              <a:t>June 11, 2015</a:t>
            </a:r>
            <a:endParaRPr lang="en-US" sz="1200" b="1" dirty="0">
              <a:latin typeface="Calibri" panose="020F0502020204030204" pitchFamily="34" charset="0"/>
            </a:endParaRPr>
          </a:p>
        </p:txBody>
      </p:sp>
      <p:sp>
        <p:nvSpPr>
          <p:cNvPr id="7" name="Title 6"/>
          <p:cNvSpPr>
            <a:spLocks noGrp="1"/>
          </p:cNvSpPr>
          <p:nvPr>
            <p:ph type="ctrTitle" sz="quarter"/>
          </p:nvPr>
        </p:nvSpPr>
        <p:spPr>
          <a:xfrm>
            <a:off x="2261418" y="3002280"/>
            <a:ext cx="7796981" cy="1665288"/>
          </a:xfrm>
        </p:spPr>
        <p:txBody>
          <a:bodyPr/>
          <a:lstStyle/>
          <a:p>
            <a:pPr algn="ctr"/>
            <a:r>
              <a:rPr lang="en-US" sz="2000" b="1" dirty="0" smtClean="0">
                <a:latin typeface="Calibri" panose="020F0502020204030204" pitchFamily="34" charset="0"/>
              </a:rPr>
              <a:t/>
            </a:r>
            <a:br>
              <a:rPr lang="en-US" sz="2000" b="1" dirty="0" smtClean="0">
                <a:latin typeface="Calibri" panose="020F0502020204030204" pitchFamily="34" charset="0"/>
              </a:rPr>
            </a:br>
            <a:r>
              <a:rPr lang="en-US" sz="2000" b="1" dirty="0">
                <a:latin typeface="Calibri" panose="020F0502020204030204" pitchFamily="34" charset="0"/>
              </a:rPr>
              <a:t/>
            </a:r>
            <a:br>
              <a:rPr lang="en-US" sz="2000" b="1" dirty="0">
                <a:latin typeface="Calibri" panose="020F0502020204030204" pitchFamily="34" charset="0"/>
              </a:rPr>
            </a:br>
            <a:r>
              <a:rPr lang="en-US" sz="2000" b="1" dirty="0" smtClean="0">
                <a:latin typeface="Calibri" panose="020F0502020204030204" pitchFamily="34" charset="0"/>
              </a:rPr>
              <a:t/>
            </a:r>
            <a:br>
              <a:rPr lang="en-US" sz="2000" b="1" dirty="0" smtClean="0">
                <a:latin typeface="Calibri" panose="020F0502020204030204" pitchFamily="34" charset="0"/>
              </a:rPr>
            </a:br>
            <a:r>
              <a:rPr lang="en-US" sz="2000" b="1" dirty="0" smtClean="0">
                <a:latin typeface="Calibri" panose="020F0502020204030204" pitchFamily="34" charset="0"/>
              </a:rPr>
              <a:t/>
            </a:r>
            <a:br>
              <a:rPr lang="en-US" sz="2000" b="1" dirty="0" smtClean="0">
                <a:latin typeface="Calibri" panose="020F0502020204030204" pitchFamily="34" charset="0"/>
              </a:rPr>
            </a:br>
            <a:r>
              <a:rPr lang="en-US" sz="2000" b="1" dirty="0" smtClean="0">
                <a:latin typeface="Calibri" panose="020F0502020204030204" pitchFamily="34" charset="0"/>
              </a:rPr>
              <a:t>Updates on Measure P &amp; Measure M Bond Programs</a:t>
            </a:r>
            <a:br>
              <a:rPr lang="en-US" sz="2000" b="1" dirty="0" smtClean="0">
                <a:latin typeface="Calibri" panose="020F0502020204030204" pitchFamily="34" charset="0"/>
              </a:rPr>
            </a:br>
            <a:endParaRPr lang="en-US" sz="2000" b="1" dirty="0">
              <a:latin typeface="Calibri" panose="020F0502020204030204" pitchFamily="34" charset="0"/>
            </a:endParaRPr>
          </a:p>
        </p:txBody>
      </p:sp>
      <p:pic>
        <p:nvPicPr>
          <p:cNvPr id="9" name="Picture 8" descr="SBCCDcolor (2)"/>
          <p:cNvPicPr/>
          <p:nvPr/>
        </p:nvPicPr>
        <p:blipFill>
          <a:blip r:embed="rId3" cstate="print"/>
          <a:srcRect/>
          <a:stretch>
            <a:fillRect/>
          </a:stretch>
        </p:blipFill>
        <p:spPr bwMode="auto">
          <a:xfrm>
            <a:off x="4394399" y="2344076"/>
            <a:ext cx="3314700" cy="1314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b="1" dirty="0" smtClean="0">
                <a:latin typeface="Calibri" panose="020F0502020204030204" pitchFamily="34" charset="0"/>
              </a:rPr>
              <a:t>Types of General Obligation Bonds</a:t>
            </a:r>
            <a:endParaRPr lang="en-US" b="1" dirty="0">
              <a:latin typeface="Calibri" panose="020F0502020204030204" pitchFamily="34" charset="0"/>
            </a:endParaRPr>
          </a:p>
        </p:txBody>
      </p:sp>
      <p:sp>
        <p:nvSpPr>
          <p:cNvPr id="33"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9</a:t>
            </a:fld>
            <a:endParaRPr lang="en-US" sz="1100" dirty="0">
              <a:solidFill>
                <a:schemeClr val="tx1"/>
              </a:solidFill>
              <a:latin typeface="Calibri" panose="020F0502020204030204" pitchFamily="34" charset="0"/>
            </a:endParaRPr>
          </a:p>
        </p:txBody>
      </p:sp>
      <p:sp>
        <p:nvSpPr>
          <p:cNvPr id="34" name="TextBox 33"/>
          <p:cNvSpPr txBox="1"/>
          <p:nvPr/>
        </p:nvSpPr>
        <p:spPr>
          <a:xfrm>
            <a:off x="411480" y="863600"/>
            <a:ext cx="9230360" cy="5273238"/>
          </a:xfrm>
          <a:prstGeom prst="rect">
            <a:avLst/>
          </a:prstGeom>
          <a:noFill/>
        </p:spPr>
        <p:txBody>
          <a:bodyPr wrap="square" rtlCol="0">
            <a:spAutoFit/>
          </a:bodyPr>
          <a:lstStyle/>
          <a:p>
            <a:pPr algn="just">
              <a:spcBef>
                <a:spcPts val="3000"/>
              </a:spcBef>
              <a:spcAft>
                <a:spcPts val="0"/>
              </a:spcAft>
            </a:pPr>
            <a:r>
              <a:rPr lang="en-US" sz="1800" dirty="0">
                <a:latin typeface="Calibri" panose="020F0502020204030204" pitchFamily="34" charset="0"/>
              </a:rPr>
              <a:t>General obligation bonds are generally issued as either current interest bonds </a:t>
            </a:r>
            <a:r>
              <a:rPr lang="en-US" sz="1800" dirty="0" smtClean="0">
                <a:latin typeface="Calibri" panose="020F0502020204030204" pitchFamily="34" charset="0"/>
              </a:rPr>
              <a:t>or capital </a:t>
            </a:r>
            <a:r>
              <a:rPr lang="en-US" sz="1800" dirty="0">
                <a:latin typeface="Calibri" panose="020F0502020204030204" pitchFamily="34" charset="0"/>
              </a:rPr>
              <a:t>appreciation </a:t>
            </a:r>
            <a:r>
              <a:rPr lang="en-US" sz="1800" dirty="0" smtClean="0">
                <a:latin typeface="Calibri" panose="020F0502020204030204" pitchFamily="34" charset="0"/>
              </a:rPr>
              <a:t>bonds</a:t>
            </a:r>
          </a:p>
          <a:p>
            <a:pPr marL="457200" indent="-223838" algn="just">
              <a:spcBef>
                <a:spcPts val="1500"/>
              </a:spcBef>
              <a:spcAft>
                <a:spcPts val="0"/>
              </a:spcAft>
              <a:buFont typeface="Wingdings" pitchFamily="2" charset="2"/>
              <a:buChar char="§"/>
            </a:pPr>
            <a:r>
              <a:rPr lang="en-US" sz="1600" dirty="0" smtClean="0">
                <a:latin typeface="Calibri" panose="020F0502020204030204" pitchFamily="34" charset="0"/>
              </a:rPr>
              <a:t>Current Interest Bonds (“CIBs”)</a:t>
            </a:r>
          </a:p>
          <a:p>
            <a:pPr marL="742950" lvl="1" indent="-285750" algn="just">
              <a:spcBef>
                <a:spcPts val="500"/>
              </a:spcBef>
              <a:spcAft>
                <a:spcPts val="0"/>
              </a:spcAft>
              <a:buFont typeface="Calibri" panose="020F0502020204030204" pitchFamily="34" charset="0"/>
              <a:buChar char="–"/>
            </a:pPr>
            <a:r>
              <a:rPr lang="en-US" sz="1600" dirty="0">
                <a:latin typeface="Calibri" panose="020F0502020204030204" pitchFamily="34" charset="0"/>
              </a:rPr>
              <a:t>Interest </a:t>
            </a:r>
            <a:r>
              <a:rPr lang="en-US" sz="1600" dirty="0" smtClean="0">
                <a:latin typeface="Calibri" panose="020F0502020204030204" pitchFamily="34" charset="0"/>
              </a:rPr>
              <a:t>Paid Semi-Annually</a:t>
            </a:r>
            <a:endParaRPr lang="en-US" sz="1600" dirty="0">
              <a:latin typeface="Calibri" panose="020F0502020204030204" pitchFamily="34" charset="0"/>
            </a:endParaRPr>
          </a:p>
          <a:p>
            <a:pPr marL="742950" lvl="1" indent="-285750" algn="just">
              <a:spcBef>
                <a:spcPts val="500"/>
              </a:spcBef>
              <a:spcAft>
                <a:spcPts val="0"/>
              </a:spcAft>
              <a:buFont typeface="Calibri" panose="020F0502020204030204" pitchFamily="34" charset="0"/>
              <a:buChar char="–"/>
            </a:pPr>
            <a:r>
              <a:rPr lang="en-US" sz="1600" dirty="0" smtClean="0">
                <a:latin typeface="Calibri" panose="020F0502020204030204" pitchFamily="34" charset="0"/>
              </a:rPr>
              <a:t>Principal Paid at Maturity</a:t>
            </a:r>
          </a:p>
          <a:p>
            <a:pPr marL="457200" indent="-223838" algn="just">
              <a:spcBef>
                <a:spcPts val="1500"/>
              </a:spcBef>
              <a:spcAft>
                <a:spcPts val="0"/>
              </a:spcAft>
              <a:buFont typeface="Wingdings" pitchFamily="2" charset="2"/>
              <a:buChar char="§"/>
            </a:pPr>
            <a:r>
              <a:rPr lang="en-US" sz="1600" dirty="0" smtClean="0">
                <a:latin typeface="Calibri" panose="020F0502020204030204" pitchFamily="34" charset="0"/>
              </a:rPr>
              <a:t>Capital Appreciation Bonds (“CABs”)</a:t>
            </a:r>
          </a:p>
          <a:p>
            <a:pPr marL="742950" lvl="1" indent="-285750" algn="just">
              <a:spcBef>
                <a:spcPts val="500"/>
              </a:spcBef>
              <a:spcAft>
                <a:spcPts val="0"/>
              </a:spcAft>
              <a:buFont typeface="Calibri" panose="020F0502020204030204" pitchFamily="34" charset="0"/>
              <a:buChar char="–"/>
            </a:pPr>
            <a:r>
              <a:rPr lang="en-US" sz="1600" dirty="0">
                <a:latin typeface="Calibri" panose="020F0502020204030204" pitchFamily="34" charset="0"/>
              </a:rPr>
              <a:t>Interest Paid </a:t>
            </a:r>
            <a:r>
              <a:rPr lang="en-US" sz="1600" dirty="0" smtClean="0">
                <a:latin typeface="Calibri" panose="020F0502020204030204" pitchFamily="34" charset="0"/>
              </a:rPr>
              <a:t>at Maturity</a:t>
            </a:r>
            <a:endParaRPr lang="en-US" sz="1600" dirty="0">
              <a:latin typeface="Calibri" panose="020F0502020204030204" pitchFamily="34" charset="0"/>
            </a:endParaRPr>
          </a:p>
          <a:p>
            <a:pPr marL="742950" lvl="1" indent="-285750" algn="just">
              <a:spcBef>
                <a:spcPts val="500"/>
              </a:spcBef>
              <a:spcAft>
                <a:spcPts val="0"/>
              </a:spcAft>
              <a:buFont typeface="Calibri" panose="020F0502020204030204" pitchFamily="34" charset="0"/>
              <a:buChar char="–"/>
            </a:pPr>
            <a:r>
              <a:rPr lang="en-US" sz="1600" dirty="0">
                <a:latin typeface="Calibri" panose="020F0502020204030204" pitchFamily="34" charset="0"/>
              </a:rPr>
              <a:t>Principal Paid at </a:t>
            </a:r>
            <a:r>
              <a:rPr lang="en-US" sz="1600" dirty="0" smtClean="0">
                <a:latin typeface="Calibri" panose="020F0502020204030204" pitchFamily="34" charset="0"/>
              </a:rPr>
              <a:t>Maturity</a:t>
            </a:r>
          </a:p>
          <a:p>
            <a:pPr algn="just">
              <a:spcBef>
                <a:spcPts val="3000"/>
              </a:spcBef>
              <a:spcAft>
                <a:spcPts val="0"/>
              </a:spcAft>
            </a:pPr>
            <a:r>
              <a:rPr lang="en-US" sz="1800" dirty="0" smtClean="0">
                <a:latin typeface="Calibri" panose="020F0502020204030204" pitchFamily="34" charset="0"/>
              </a:rPr>
              <a:t>CABs carry higher interest rate and has interest that accretes or compounds</a:t>
            </a: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p:txBody>
      </p:sp>
      <p:graphicFrame>
        <p:nvGraphicFramePr>
          <p:cNvPr id="2" name="Chart 1"/>
          <p:cNvGraphicFramePr/>
          <p:nvPr>
            <p:extLst>
              <p:ext uri="{D42A27DB-BD31-4B8C-83A1-F6EECF244321}">
                <p14:modId xmlns:p14="http://schemas.microsoft.com/office/powerpoint/2010/main" val="2740218925"/>
              </p:ext>
            </p:extLst>
          </p:nvPr>
        </p:nvGraphicFramePr>
        <p:xfrm>
          <a:off x="650240" y="4338320"/>
          <a:ext cx="4236720" cy="2910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912829328"/>
              </p:ext>
            </p:extLst>
          </p:nvPr>
        </p:nvGraphicFramePr>
        <p:xfrm>
          <a:off x="5293360" y="4338320"/>
          <a:ext cx="4236720" cy="291084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618745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b="1" dirty="0" smtClean="0">
                <a:latin typeface="Calibri" panose="020F0502020204030204" pitchFamily="34" charset="0"/>
              </a:rPr>
              <a:t>AB 182 Overview</a:t>
            </a:r>
            <a:endParaRPr lang="en-US" b="1" dirty="0">
              <a:latin typeface="Calibri" panose="020F0502020204030204" pitchFamily="34" charset="0"/>
            </a:endParaRPr>
          </a:p>
        </p:txBody>
      </p:sp>
      <p:sp>
        <p:nvSpPr>
          <p:cNvPr id="33"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10</a:t>
            </a:fld>
            <a:endParaRPr lang="en-US" sz="1100" dirty="0">
              <a:solidFill>
                <a:schemeClr val="tx1"/>
              </a:solidFill>
              <a:latin typeface="Calibri" panose="020F0502020204030204" pitchFamily="34" charset="0"/>
            </a:endParaRPr>
          </a:p>
        </p:txBody>
      </p:sp>
      <p:sp>
        <p:nvSpPr>
          <p:cNvPr id="34" name="TextBox 33"/>
          <p:cNvSpPr txBox="1"/>
          <p:nvPr/>
        </p:nvSpPr>
        <p:spPr>
          <a:xfrm>
            <a:off x="411480" y="1097280"/>
            <a:ext cx="9230360" cy="6001643"/>
          </a:xfrm>
          <a:prstGeom prst="rect">
            <a:avLst/>
          </a:prstGeom>
          <a:noFill/>
        </p:spPr>
        <p:txBody>
          <a:bodyPr wrap="square" rtlCol="0">
            <a:spAutoFit/>
          </a:bodyPr>
          <a:lstStyle/>
          <a:p>
            <a:pPr algn="just">
              <a:spcBef>
                <a:spcPts val="3000"/>
              </a:spcBef>
              <a:spcAft>
                <a:spcPts val="0"/>
              </a:spcAft>
            </a:pPr>
            <a:r>
              <a:rPr lang="en-US" sz="1800" dirty="0" smtClean="0">
                <a:latin typeface="Calibri" panose="020F0502020204030204" pitchFamily="34" charset="0"/>
              </a:rPr>
              <a:t>AB 182 became effective on January 1, 2014</a:t>
            </a:r>
          </a:p>
          <a:p>
            <a:pPr marL="457200" indent="-223838" algn="just">
              <a:spcBef>
                <a:spcPts val="3000"/>
              </a:spcBef>
              <a:spcAft>
                <a:spcPts val="0"/>
              </a:spcAft>
              <a:buFont typeface="Wingdings" pitchFamily="2" charset="2"/>
              <a:buChar char="§"/>
            </a:pPr>
            <a:r>
              <a:rPr lang="en-US" sz="1600" dirty="0" smtClean="0">
                <a:latin typeface="Calibri" panose="020F0502020204030204" pitchFamily="34" charset="0"/>
              </a:rPr>
              <a:t>Establishes a maximum debt service repayment ratio for each bond series of 4 to 1</a:t>
            </a:r>
          </a:p>
          <a:p>
            <a:pPr marL="457200" indent="-223838" algn="just">
              <a:spcBef>
                <a:spcPts val="3000"/>
              </a:spcBef>
              <a:spcAft>
                <a:spcPts val="0"/>
              </a:spcAft>
              <a:buFont typeface="Wingdings" pitchFamily="2" charset="2"/>
              <a:buChar char="§"/>
            </a:pPr>
            <a:r>
              <a:rPr lang="en-US" sz="1600" dirty="0" smtClean="0">
                <a:latin typeface="Calibri" panose="020F0502020204030204" pitchFamily="34" charset="0"/>
              </a:rPr>
              <a:t>Allows the maximum financing term for current interest bonds (“CIBs”) to remain at 40 years</a:t>
            </a:r>
          </a:p>
          <a:p>
            <a:pPr marL="457200" indent="-223838" algn="just">
              <a:spcBef>
                <a:spcPts val="3000"/>
              </a:spcBef>
              <a:spcAft>
                <a:spcPts val="0"/>
              </a:spcAft>
              <a:buFont typeface="Wingdings" pitchFamily="2" charset="2"/>
              <a:buChar char="§"/>
            </a:pPr>
            <a:r>
              <a:rPr lang="en-US" sz="1600" dirty="0" smtClean="0">
                <a:latin typeface="Calibri" panose="020F0502020204030204" pitchFamily="34" charset="0"/>
              </a:rPr>
              <a:t>Limits the maximum financing term for capital appreciation bonds (“CABs”) to 25 years</a:t>
            </a:r>
          </a:p>
          <a:p>
            <a:pPr marL="457200" indent="-223838" algn="just">
              <a:spcBef>
                <a:spcPts val="3000"/>
              </a:spcBef>
              <a:spcAft>
                <a:spcPts val="0"/>
              </a:spcAft>
              <a:buFont typeface="Wingdings" pitchFamily="2" charset="2"/>
              <a:buChar char="§"/>
            </a:pPr>
            <a:r>
              <a:rPr lang="en-US" sz="1600" dirty="0" smtClean="0">
                <a:latin typeface="Calibri" panose="020F0502020204030204" pitchFamily="34" charset="0"/>
              </a:rPr>
              <a:t>Limits the maximum interest rate for CABs to 8%</a:t>
            </a:r>
          </a:p>
          <a:p>
            <a:pPr marL="457200" indent="-223838" algn="just">
              <a:spcBef>
                <a:spcPts val="3000"/>
              </a:spcBef>
              <a:spcAft>
                <a:spcPts val="0"/>
              </a:spcAft>
              <a:buFont typeface="Wingdings" pitchFamily="2" charset="2"/>
              <a:buChar char="§"/>
            </a:pPr>
            <a:r>
              <a:rPr lang="en-US" sz="1600" dirty="0" smtClean="0">
                <a:latin typeface="Calibri" panose="020F0502020204030204" pitchFamily="34" charset="0"/>
              </a:rPr>
              <a:t>Requires CABs be subject to redemption after 10 years</a:t>
            </a:r>
          </a:p>
          <a:p>
            <a:pPr marL="457200" indent="-223838" algn="just">
              <a:spcBef>
                <a:spcPts val="3000"/>
              </a:spcBef>
              <a:spcAft>
                <a:spcPts val="0"/>
              </a:spcAft>
              <a:buFont typeface="Wingdings" pitchFamily="2" charset="2"/>
              <a:buChar char="§"/>
            </a:pPr>
            <a:r>
              <a:rPr lang="en-US" sz="1600" dirty="0" smtClean="0">
                <a:latin typeface="Calibri" panose="020F0502020204030204" pitchFamily="34" charset="0"/>
              </a:rPr>
              <a:t>Requires two </a:t>
            </a:r>
            <a:r>
              <a:rPr lang="en-US" sz="1600" u="sng" dirty="0" smtClean="0">
                <a:latin typeface="Calibri" panose="020F0502020204030204" pitchFamily="34" charset="0"/>
              </a:rPr>
              <a:t>consecutive </a:t>
            </a:r>
            <a:r>
              <a:rPr lang="en-US" sz="1600" dirty="0" smtClean="0">
                <a:latin typeface="Calibri" panose="020F0502020204030204" pitchFamily="34" charset="0"/>
              </a:rPr>
              <a:t>Board meetings (information and action) if financing utilizes CABs</a:t>
            </a: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p:txBody>
      </p:sp>
    </p:spTree>
    <p:custDataLst>
      <p:tags r:id="rId1"/>
    </p:custDataLst>
    <p:extLst>
      <p:ext uri="{BB962C8B-B14F-4D97-AF65-F5344CB8AC3E}">
        <p14:creationId xmlns:p14="http://schemas.microsoft.com/office/powerpoint/2010/main" val="365733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b="1" dirty="0" smtClean="0">
                <a:latin typeface="Calibri" panose="020F0502020204030204" pitchFamily="34" charset="0"/>
              </a:rPr>
              <a:t>Measure M Series D Financing Overview</a:t>
            </a:r>
            <a:endParaRPr lang="en-US" b="1" dirty="0">
              <a:latin typeface="Calibri" panose="020F0502020204030204" pitchFamily="34" charset="0"/>
            </a:endParaRPr>
          </a:p>
        </p:txBody>
      </p:sp>
      <p:sp>
        <p:nvSpPr>
          <p:cNvPr id="33"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11</a:t>
            </a:fld>
            <a:endParaRPr lang="en-US" sz="1100" dirty="0">
              <a:solidFill>
                <a:schemeClr val="tx1"/>
              </a:solidFill>
              <a:latin typeface="Calibri" panose="020F0502020204030204" pitchFamily="34" charset="0"/>
            </a:endParaRPr>
          </a:p>
        </p:txBody>
      </p:sp>
      <p:sp>
        <p:nvSpPr>
          <p:cNvPr id="34" name="TextBox 33"/>
          <p:cNvSpPr txBox="1"/>
          <p:nvPr/>
        </p:nvSpPr>
        <p:spPr>
          <a:xfrm>
            <a:off x="411480" y="795712"/>
            <a:ext cx="4617720" cy="5673348"/>
          </a:xfrm>
          <a:prstGeom prst="rect">
            <a:avLst/>
          </a:prstGeom>
          <a:noFill/>
        </p:spPr>
        <p:txBody>
          <a:bodyPr wrap="square" rtlCol="0">
            <a:spAutoFit/>
          </a:bodyPr>
          <a:lstStyle/>
          <a:p>
            <a:pPr algn="just">
              <a:spcBef>
                <a:spcPts val="500"/>
              </a:spcBef>
              <a:spcAft>
                <a:spcPts val="0"/>
              </a:spcAft>
            </a:pPr>
            <a:r>
              <a:rPr lang="en-US" sz="1800" dirty="0" smtClean="0">
                <a:latin typeface="Calibri" panose="020F0502020204030204" pitchFamily="34" charset="0"/>
              </a:rPr>
              <a:t>Assumptions:</a:t>
            </a:r>
          </a:p>
          <a:p>
            <a:pPr marL="457200" indent="-223838" algn="just">
              <a:spcBef>
                <a:spcPts val="500"/>
              </a:spcBef>
              <a:spcAft>
                <a:spcPts val="0"/>
              </a:spcAft>
              <a:buFont typeface="Wingdings" pitchFamily="2" charset="2"/>
              <a:buChar char="§"/>
            </a:pPr>
            <a:r>
              <a:rPr lang="en-US" sz="1600" dirty="0" smtClean="0">
                <a:latin typeface="Calibri" panose="020F0502020204030204" pitchFamily="34" charset="0"/>
              </a:rPr>
              <a:t>Annual AV Growth Rate: </a:t>
            </a:r>
          </a:p>
          <a:p>
            <a:pPr marL="742950" indent="-285750" algn="just">
              <a:spcBef>
                <a:spcPts val="0"/>
              </a:spcBef>
              <a:spcAft>
                <a:spcPts val="0"/>
              </a:spcAft>
              <a:buFont typeface="Symbol" panose="05050102010706020507" pitchFamily="18" charset="2"/>
              <a:buChar char="-"/>
              <a:tabLst>
                <a:tab pos="2854325" algn="l"/>
              </a:tabLst>
            </a:pPr>
            <a:r>
              <a:rPr lang="en-US" sz="1600" dirty="0">
                <a:latin typeface="Calibri" panose="020F0502020204030204" pitchFamily="34" charset="0"/>
              </a:rPr>
              <a:t>2015-16: </a:t>
            </a:r>
            <a:r>
              <a:rPr lang="en-US" sz="1600" dirty="0" smtClean="0">
                <a:latin typeface="Calibri" panose="020F0502020204030204" pitchFamily="34" charset="0"/>
              </a:rPr>
              <a:t>	3.00%</a:t>
            </a:r>
          </a:p>
          <a:p>
            <a:pPr marL="742950" indent="-285750" algn="just">
              <a:spcBef>
                <a:spcPts val="0"/>
              </a:spcBef>
              <a:spcAft>
                <a:spcPts val="0"/>
              </a:spcAft>
              <a:buFont typeface="Symbol" panose="05050102010706020507" pitchFamily="18" charset="2"/>
              <a:buChar char="-"/>
              <a:tabLst>
                <a:tab pos="2854325" algn="l"/>
              </a:tabLst>
            </a:pPr>
            <a:r>
              <a:rPr lang="en-US" sz="1600" dirty="0" smtClean="0">
                <a:latin typeface="Calibri" panose="020F0502020204030204" pitchFamily="34" charset="0"/>
              </a:rPr>
              <a:t>2016-17:	4.00%</a:t>
            </a:r>
          </a:p>
          <a:p>
            <a:pPr marL="742950" indent="-285750" algn="just">
              <a:spcBef>
                <a:spcPts val="0"/>
              </a:spcBef>
              <a:spcAft>
                <a:spcPts val="0"/>
              </a:spcAft>
              <a:buFont typeface="Symbol" panose="05050102010706020507" pitchFamily="18" charset="2"/>
              <a:buChar char="-"/>
              <a:tabLst>
                <a:tab pos="2854325" algn="l"/>
              </a:tabLst>
            </a:pPr>
            <a:r>
              <a:rPr lang="en-US" sz="1600" dirty="0" smtClean="0">
                <a:latin typeface="Calibri" panose="020F0502020204030204" pitchFamily="34" charset="0"/>
              </a:rPr>
              <a:t>2017-18 </a:t>
            </a:r>
            <a:r>
              <a:rPr lang="en-US" sz="1600" dirty="0">
                <a:solidFill>
                  <a:srgbClr val="000000"/>
                </a:solidFill>
                <a:latin typeface="Calibri" panose="020F0502020204030204" pitchFamily="34" charset="0"/>
              </a:rPr>
              <a:t>and </a:t>
            </a:r>
            <a:r>
              <a:rPr lang="en-US" sz="1600" dirty="0" smtClean="0">
                <a:solidFill>
                  <a:srgbClr val="000000"/>
                </a:solidFill>
                <a:latin typeface="Calibri" panose="020F0502020204030204" pitchFamily="34" charset="0"/>
              </a:rPr>
              <a:t>thereafter:	4.10%</a:t>
            </a:r>
          </a:p>
          <a:p>
            <a:pPr marL="457200" indent="-223838" algn="just">
              <a:spcBef>
                <a:spcPts val="500"/>
              </a:spcBef>
              <a:spcAft>
                <a:spcPts val="0"/>
              </a:spcAft>
              <a:buFont typeface="Wingdings" pitchFamily="2" charset="2"/>
              <a:buChar char="§"/>
              <a:tabLst>
                <a:tab pos="2854325" algn="l"/>
              </a:tabLst>
            </a:pPr>
            <a:r>
              <a:rPr lang="en-US" sz="1600" dirty="0" smtClean="0">
                <a:latin typeface="Calibri" panose="020F0502020204030204" pitchFamily="34" charset="0"/>
              </a:rPr>
              <a:t>Average Interest Rate:	4.50%</a:t>
            </a:r>
            <a:r>
              <a:rPr lang="en-US" sz="1600" baseline="30000" dirty="0" smtClean="0">
                <a:latin typeface="Calibri" panose="020F0502020204030204" pitchFamily="34" charset="0"/>
              </a:rPr>
              <a:t>(1)</a:t>
            </a:r>
          </a:p>
          <a:p>
            <a:pPr marL="457200" indent="-223838" algn="just">
              <a:spcBef>
                <a:spcPts val="500"/>
              </a:spcBef>
              <a:spcAft>
                <a:spcPts val="0"/>
              </a:spcAft>
              <a:buFont typeface="Wingdings" pitchFamily="2" charset="2"/>
              <a:buChar char="§"/>
            </a:pPr>
            <a:r>
              <a:rPr lang="en-US" sz="1600" dirty="0" smtClean="0">
                <a:latin typeface="Calibri" panose="020F0502020204030204" pitchFamily="34" charset="0"/>
              </a:rPr>
              <a:t>Compliant with AB 182</a:t>
            </a:r>
          </a:p>
          <a:p>
            <a:pPr algn="just">
              <a:spcBef>
                <a:spcPts val="500"/>
              </a:spcBef>
              <a:spcAft>
                <a:spcPts val="0"/>
              </a:spcAft>
              <a:tabLst>
                <a:tab pos="2574925" algn="l"/>
              </a:tabLst>
            </a:pPr>
            <a:r>
              <a:rPr lang="en-US" sz="1800" dirty="0" smtClean="0">
                <a:latin typeface="Calibri" panose="020F0502020204030204" pitchFamily="34" charset="0"/>
              </a:rPr>
              <a:t>Estimated Series D Issuance Amount:</a:t>
            </a:r>
          </a:p>
          <a:p>
            <a:pPr marL="457200" indent="-223838" algn="just">
              <a:spcBef>
                <a:spcPts val="500"/>
              </a:spcBef>
              <a:spcAft>
                <a:spcPts val="0"/>
              </a:spcAft>
              <a:buFont typeface="Wingdings" pitchFamily="2" charset="2"/>
              <a:buChar char="§"/>
              <a:tabLst>
                <a:tab pos="2574925" algn="l"/>
              </a:tabLst>
            </a:pPr>
            <a:r>
              <a:rPr lang="en-US" sz="1600" dirty="0" smtClean="0">
                <a:latin typeface="Calibri" panose="020F0502020204030204" pitchFamily="34" charset="0"/>
              </a:rPr>
              <a:t>$36,332,486</a:t>
            </a:r>
            <a:endParaRPr lang="en-US" sz="1600" dirty="0">
              <a:latin typeface="Calibri" panose="020F0502020204030204" pitchFamily="34" charset="0"/>
            </a:endParaRPr>
          </a:p>
          <a:p>
            <a:pPr algn="just">
              <a:spcBef>
                <a:spcPts val="500"/>
              </a:spcBef>
              <a:spcAft>
                <a:spcPts val="0"/>
              </a:spcAft>
              <a:tabLst>
                <a:tab pos="2574925" algn="l"/>
              </a:tabLst>
            </a:pPr>
            <a:r>
              <a:rPr lang="en-US" sz="1800" dirty="0">
                <a:latin typeface="Calibri" panose="020F0502020204030204" pitchFamily="34" charset="0"/>
              </a:rPr>
              <a:t>Estimated </a:t>
            </a:r>
            <a:r>
              <a:rPr lang="en-US" sz="1800" dirty="0" smtClean="0">
                <a:latin typeface="Calibri" panose="020F0502020204030204" pitchFamily="34" charset="0"/>
              </a:rPr>
              <a:t>Future Tax Rate (Per $100K of AV):</a:t>
            </a:r>
            <a:endParaRPr lang="en-US" sz="1800" dirty="0">
              <a:latin typeface="Calibri" panose="020F0502020204030204" pitchFamily="34" charset="0"/>
            </a:endParaRPr>
          </a:p>
          <a:p>
            <a:pPr marL="457200" indent="-223838" algn="just">
              <a:spcBef>
                <a:spcPts val="500"/>
              </a:spcBef>
              <a:spcAft>
                <a:spcPts val="0"/>
              </a:spcAft>
              <a:buFont typeface="Wingdings" pitchFamily="2" charset="2"/>
              <a:buChar char="§"/>
              <a:tabLst>
                <a:tab pos="2574925" algn="l"/>
              </a:tabLst>
            </a:pPr>
            <a:r>
              <a:rPr lang="en-US" sz="1600" dirty="0" smtClean="0">
                <a:latin typeface="Calibri" panose="020F0502020204030204" pitchFamily="34" charset="0"/>
              </a:rPr>
              <a:t>$25.00</a:t>
            </a:r>
            <a:endParaRPr lang="en-US" sz="1600" dirty="0">
              <a:latin typeface="Calibri" panose="020F0502020204030204" pitchFamily="34" charset="0"/>
            </a:endParaRPr>
          </a:p>
          <a:p>
            <a:pPr algn="just">
              <a:spcBef>
                <a:spcPts val="500"/>
              </a:spcBef>
              <a:spcAft>
                <a:spcPts val="0"/>
              </a:spcAft>
              <a:tabLst>
                <a:tab pos="2574925" algn="l"/>
              </a:tabLst>
            </a:pPr>
            <a:endParaRPr lang="en-US" sz="1800" dirty="0">
              <a:latin typeface="Calibri" panose="020F0502020204030204" pitchFamily="34" charset="0"/>
            </a:endParaRPr>
          </a:p>
          <a:p>
            <a:pPr algn="just">
              <a:spcBef>
                <a:spcPts val="500"/>
              </a:spcBef>
              <a:spcAft>
                <a:spcPts val="0"/>
              </a:spcAft>
              <a:tabLst>
                <a:tab pos="2574925" algn="l"/>
              </a:tabLst>
            </a:pPr>
            <a:endParaRPr lang="en-US" sz="1200" dirty="0" smtClean="0">
              <a:latin typeface="Calibri" panose="020F0502020204030204" pitchFamily="34" charset="0"/>
            </a:endParaRPr>
          </a:p>
          <a:p>
            <a:pPr algn="just">
              <a:spcBef>
                <a:spcPts val="500"/>
              </a:spcBef>
              <a:spcAft>
                <a:spcPts val="0"/>
              </a:spcAft>
              <a:tabLst>
                <a:tab pos="2574925" algn="l"/>
              </a:tabLst>
            </a:pPr>
            <a:endParaRPr lang="en-US" sz="1200" dirty="0" smtClean="0">
              <a:latin typeface="Calibri" panose="020F0502020204030204" pitchFamily="34" charset="0"/>
            </a:endParaRPr>
          </a:p>
          <a:p>
            <a:pPr algn="just">
              <a:spcBef>
                <a:spcPts val="500"/>
              </a:spcBef>
              <a:spcAft>
                <a:spcPts val="0"/>
              </a:spcAft>
              <a:tabLst>
                <a:tab pos="2574925" algn="l"/>
              </a:tabLst>
            </a:pPr>
            <a:endParaRPr lang="en-US" sz="1200" dirty="0" smtClean="0">
              <a:latin typeface="Calibri" panose="020F0502020204030204" pitchFamily="34" charset="0"/>
            </a:endParaRPr>
          </a:p>
          <a:p>
            <a:pPr algn="just">
              <a:spcBef>
                <a:spcPts val="500"/>
              </a:spcBef>
              <a:spcAft>
                <a:spcPts val="0"/>
              </a:spcAft>
              <a:tabLst>
                <a:tab pos="2574925" algn="l"/>
              </a:tabLst>
            </a:pPr>
            <a:endParaRPr lang="en-US" sz="1200" dirty="0" smtClean="0">
              <a:latin typeface="Calibri" panose="020F0502020204030204" pitchFamily="34" charset="0"/>
            </a:endParaRPr>
          </a:p>
          <a:p>
            <a:pPr algn="just">
              <a:spcBef>
                <a:spcPts val="500"/>
              </a:spcBef>
              <a:spcAft>
                <a:spcPts val="0"/>
              </a:spcAft>
              <a:tabLst>
                <a:tab pos="2574925" algn="l"/>
              </a:tabLst>
            </a:pPr>
            <a:endParaRPr lang="en-US" sz="1200" dirty="0">
              <a:latin typeface="Calibri" panose="020F0502020204030204" pitchFamily="34" charset="0"/>
            </a:endParaRPr>
          </a:p>
          <a:p>
            <a:pPr algn="just">
              <a:spcBef>
                <a:spcPts val="500"/>
              </a:spcBef>
              <a:spcAft>
                <a:spcPts val="0"/>
              </a:spcAft>
              <a:tabLst>
                <a:tab pos="2574925" algn="l"/>
              </a:tabLst>
            </a:pPr>
            <a:endParaRPr lang="en-US" sz="1200" dirty="0" smtClean="0">
              <a:latin typeface="Calibri" panose="020F0502020204030204" pitchFamily="34" charset="0"/>
            </a:endParaRPr>
          </a:p>
          <a:p>
            <a:pPr algn="just">
              <a:spcBef>
                <a:spcPts val="500"/>
              </a:spcBef>
              <a:spcAft>
                <a:spcPts val="0"/>
              </a:spcAft>
              <a:tabLst>
                <a:tab pos="2574925" algn="l"/>
              </a:tabLst>
            </a:pPr>
            <a:endParaRPr lang="en-US" sz="1200" dirty="0">
              <a:latin typeface="Calibri" panose="020F0502020204030204" pitchFamily="34" charset="0"/>
            </a:endParaRPr>
          </a:p>
          <a:p>
            <a:pPr algn="just">
              <a:spcBef>
                <a:spcPts val="500"/>
              </a:spcBef>
              <a:spcAft>
                <a:spcPts val="0"/>
              </a:spcAft>
              <a:tabLst>
                <a:tab pos="2574925" algn="l"/>
              </a:tabLst>
            </a:pPr>
            <a:endParaRPr lang="en-US" sz="1200" dirty="0" smtClean="0">
              <a:latin typeface="Calibri" panose="020F0502020204030204" pitchFamily="34" charset="0"/>
            </a:endParaRPr>
          </a:p>
        </p:txBody>
      </p:sp>
      <p:sp>
        <p:nvSpPr>
          <p:cNvPr id="5" name="TextBox 4"/>
          <p:cNvSpPr txBox="1"/>
          <p:nvPr/>
        </p:nvSpPr>
        <p:spPr>
          <a:xfrm>
            <a:off x="411480" y="7083534"/>
            <a:ext cx="9230360" cy="276999"/>
          </a:xfrm>
          <a:prstGeom prst="rect">
            <a:avLst/>
          </a:prstGeom>
          <a:noFill/>
        </p:spPr>
        <p:txBody>
          <a:bodyPr wrap="square" rtlCol="0" anchor="b" anchorCtr="0">
            <a:spAutoFit/>
          </a:bodyPr>
          <a:lstStyle/>
          <a:p>
            <a:pPr algn="just">
              <a:spcBef>
                <a:spcPts val="0"/>
              </a:spcBef>
              <a:spcAft>
                <a:spcPts val="0"/>
              </a:spcAft>
              <a:tabLst>
                <a:tab pos="2574925" algn="l"/>
              </a:tabLst>
            </a:pPr>
            <a:r>
              <a:rPr lang="en-US" sz="1200" baseline="30000" dirty="0" smtClean="0">
                <a:latin typeface="Calibri" panose="020F0502020204030204" pitchFamily="34" charset="0"/>
              </a:rPr>
              <a:t>(1)</a:t>
            </a:r>
            <a:r>
              <a:rPr lang="en-US" sz="1200" dirty="0">
                <a:latin typeface="Calibri" panose="020F0502020204030204" pitchFamily="34" charset="0"/>
              </a:rPr>
              <a:t> </a:t>
            </a:r>
            <a:r>
              <a:rPr lang="en-US" sz="1200" dirty="0" smtClean="0">
                <a:latin typeface="Calibri" panose="020F0502020204030204" pitchFamily="34" charset="0"/>
              </a:rPr>
              <a:t>Calculations are based </a:t>
            </a:r>
            <a:r>
              <a:rPr lang="en-US" sz="1200" dirty="0">
                <a:latin typeface="Calibri" panose="020F0502020204030204" pitchFamily="34" charset="0"/>
              </a:rPr>
              <a:t>on estimated market conditions as of </a:t>
            </a:r>
            <a:r>
              <a:rPr lang="en-US" sz="1200" dirty="0" smtClean="0">
                <a:latin typeface="Calibri" panose="020F0502020204030204" pitchFamily="34" charset="0"/>
              </a:rPr>
              <a:t>May 15, 2015; </a:t>
            </a:r>
            <a:r>
              <a:rPr lang="en-US" sz="1200" dirty="0">
                <a:latin typeface="Calibri" panose="020F0502020204030204" pitchFamily="34" charset="0"/>
              </a:rPr>
              <a:t>Preliminary, subject to change.</a:t>
            </a:r>
            <a:endParaRPr lang="en-US" sz="1200" dirty="0" smtClean="0">
              <a:latin typeface="Calibri" panose="020F0502020204030204" pitchFamily="34" charset="0"/>
            </a:endParaRPr>
          </a:p>
        </p:txBody>
      </p:sp>
      <p:graphicFrame>
        <p:nvGraphicFramePr>
          <p:cNvPr id="2" name="Chart 1"/>
          <p:cNvGraphicFramePr/>
          <p:nvPr>
            <p:extLst>
              <p:ext uri="{D42A27DB-BD31-4B8C-83A1-F6EECF244321}">
                <p14:modId xmlns:p14="http://schemas.microsoft.com/office/powerpoint/2010/main" val="3121179293"/>
              </p:ext>
            </p:extLst>
          </p:nvPr>
        </p:nvGraphicFramePr>
        <p:xfrm>
          <a:off x="411480" y="4482305"/>
          <a:ext cx="6300281" cy="2558375"/>
        </p:xfrm>
        <a:graphic>
          <a:graphicData uri="http://schemas.openxmlformats.org/drawingml/2006/chart">
            <c:chart xmlns:c="http://schemas.openxmlformats.org/drawingml/2006/chart" xmlns:r="http://schemas.openxmlformats.org/officeDocument/2006/relationships" r:id="rId3"/>
          </a:graphicData>
        </a:graphic>
      </p:graphicFrame>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0840" y="1033272"/>
            <a:ext cx="3107043"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72931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b="1" dirty="0" smtClean="0">
                <a:latin typeface="Calibri" panose="020F0502020204030204" pitchFamily="34" charset="0"/>
              </a:rPr>
              <a:t>Sample Financing Timeline</a:t>
            </a:r>
            <a:endParaRPr lang="en-US" b="1" dirty="0">
              <a:latin typeface="Calibri" panose="020F0502020204030204" pitchFamily="34" charset="0"/>
            </a:endParaRPr>
          </a:p>
        </p:txBody>
      </p:sp>
      <p:sp>
        <p:nvSpPr>
          <p:cNvPr id="5" name="TextBox 4"/>
          <p:cNvSpPr txBox="1"/>
          <p:nvPr/>
        </p:nvSpPr>
        <p:spPr>
          <a:xfrm>
            <a:off x="412957" y="1143900"/>
            <a:ext cx="9399637" cy="4113947"/>
          </a:xfrm>
          <a:prstGeom prst="rect">
            <a:avLst/>
          </a:prstGeom>
          <a:noFill/>
        </p:spPr>
        <p:txBody>
          <a:bodyPr wrap="square" rtlCol="0">
            <a:spAutoFit/>
          </a:bodyPr>
          <a:lstStyle/>
          <a:p>
            <a:pPr marL="228600" indent="-228600" algn="just">
              <a:spcBef>
                <a:spcPts val="3200"/>
              </a:spcBef>
              <a:spcAft>
                <a:spcPts val="0"/>
              </a:spcAft>
            </a:pPr>
            <a:r>
              <a:rPr lang="en-US" sz="1600" b="1" dirty="0" smtClean="0">
                <a:solidFill>
                  <a:srgbClr val="2B2F64"/>
                </a:solidFill>
                <a:latin typeface="Calibri" panose="020F0502020204030204" pitchFamily="34" charset="0"/>
              </a:rPr>
              <a:t>June 11, 2015</a:t>
            </a:r>
            <a:r>
              <a:rPr lang="en-US" sz="1600" b="1" dirty="0" smtClean="0">
                <a:latin typeface="Calibri" panose="020F0502020204030204" pitchFamily="34" charset="0"/>
              </a:rPr>
              <a:t>		Presentation to Board Regarding Refunding and Series D Financing Plans</a:t>
            </a:r>
          </a:p>
          <a:p>
            <a:pPr marL="228600" indent="-228600" algn="just">
              <a:spcBef>
                <a:spcPts val="0"/>
              </a:spcBef>
              <a:spcAft>
                <a:spcPts val="0"/>
              </a:spcAft>
            </a:pPr>
            <a:r>
              <a:rPr lang="en-US" sz="1600" b="1" dirty="0" smtClean="0">
                <a:latin typeface="Calibri" panose="020F0502020204030204" pitchFamily="34" charset="0"/>
              </a:rPr>
              <a:t>				District Board Meeting to Discuss Bond Financings as Information Item</a:t>
            </a:r>
          </a:p>
          <a:p>
            <a:pPr marL="228600" indent="-228600" algn="just">
              <a:spcBef>
                <a:spcPts val="3200"/>
              </a:spcBef>
              <a:spcAft>
                <a:spcPts val="0"/>
              </a:spcAft>
            </a:pPr>
            <a:r>
              <a:rPr lang="en-US" sz="1600" b="1" dirty="0" smtClean="0">
                <a:solidFill>
                  <a:srgbClr val="2B2F64"/>
                </a:solidFill>
                <a:latin typeface="Calibri" panose="020F0502020204030204" pitchFamily="34" charset="0"/>
              </a:rPr>
              <a:t>Week of June 29, 2015</a:t>
            </a:r>
            <a:r>
              <a:rPr lang="en-US" sz="1600" b="1" dirty="0" smtClean="0">
                <a:solidFill>
                  <a:srgbClr val="376091"/>
                </a:solidFill>
                <a:latin typeface="Calibri" panose="020F0502020204030204" pitchFamily="34" charset="0"/>
              </a:rPr>
              <a:t>	</a:t>
            </a:r>
            <a:r>
              <a:rPr lang="en-US" sz="1600" b="1" dirty="0" smtClean="0">
                <a:latin typeface="Calibri" panose="020F0502020204030204" pitchFamily="34" charset="0"/>
              </a:rPr>
              <a:t>Meetings with Credit Rating Agencies</a:t>
            </a:r>
          </a:p>
          <a:p>
            <a:pPr marL="228600" indent="-228600" algn="just">
              <a:spcBef>
                <a:spcPts val="3200"/>
              </a:spcBef>
              <a:spcAft>
                <a:spcPts val="0"/>
              </a:spcAft>
            </a:pPr>
            <a:r>
              <a:rPr lang="en-US" sz="1600" b="1" dirty="0" smtClean="0">
                <a:solidFill>
                  <a:srgbClr val="2B2F64"/>
                </a:solidFill>
                <a:latin typeface="Calibri" panose="020F0502020204030204" pitchFamily="34" charset="0"/>
              </a:rPr>
              <a:t>Week of July 6, 2015</a:t>
            </a:r>
            <a:r>
              <a:rPr lang="en-US" sz="1600" b="1" dirty="0" smtClean="0">
                <a:solidFill>
                  <a:srgbClr val="953735"/>
                </a:solidFill>
                <a:latin typeface="Calibri" panose="020F0502020204030204" pitchFamily="34" charset="0"/>
              </a:rPr>
              <a:t>		</a:t>
            </a:r>
            <a:r>
              <a:rPr lang="en-US" sz="1600" b="1" dirty="0" smtClean="0">
                <a:latin typeface="Calibri" panose="020F0502020204030204" pitchFamily="34" charset="0"/>
              </a:rPr>
              <a:t>Receipt of Bond Ratings</a:t>
            </a:r>
          </a:p>
          <a:p>
            <a:pPr marL="228600" indent="-228600" algn="just">
              <a:spcBef>
                <a:spcPts val="3200"/>
              </a:spcBef>
              <a:spcAft>
                <a:spcPts val="0"/>
              </a:spcAft>
            </a:pPr>
            <a:r>
              <a:rPr lang="en-US" sz="1600" b="1" dirty="0" smtClean="0">
                <a:solidFill>
                  <a:srgbClr val="2B2F64"/>
                </a:solidFill>
                <a:latin typeface="Calibri" panose="020F0502020204030204" pitchFamily="34" charset="0"/>
              </a:rPr>
              <a:t>July 9, </a:t>
            </a:r>
            <a:r>
              <a:rPr lang="en-US" sz="1600" b="1" dirty="0">
                <a:solidFill>
                  <a:srgbClr val="2B2F64"/>
                </a:solidFill>
                <a:latin typeface="Calibri" panose="020F0502020204030204" pitchFamily="34" charset="0"/>
              </a:rPr>
              <a:t>2015</a:t>
            </a:r>
            <a:r>
              <a:rPr lang="en-US" sz="1600" b="1" dirty="0">
                <a:solidFill>
                  <a:srgbClr val="953735"/>
                </a:solidFill>
                <a:latin typeface="Calibri" panose="020F0502020204030204" pitchFamily="34" charset="0"/>
              </a:rPr>
              <a:t>		</a:t>
            </a:r>
            <a:r>
              <a:rPr lang="en-US" sz="1600" b="1" dirty="0" smtClean="0">
                <a:latin typeface="Calibri" panose="020F0502020204030204" pitchFamily="34" charset="0"/>
              </a:rPr>
              <a:t>District Board Meeting to Approve Refunding and Series D Bond Financings</a:t>
            </a:r>
            <a:endParaRPr lang="en-US" sz="1600" b="1" dirty="0">
              <a:latin typeface="Calibri" panose="020F0502020204030204" pitchFamily="34" charset="0"/>
            </a:endParaRPr>
          </a:p>
          <a:p>
            <a:pPr marL="228600" indent="-228600" algn="just">
              <a:spcBef>
                <a:spcPts val="3200"/>
              </a:spcBef>
              <a:spcAft>
                <a:spcPts val="0"/>
              </a:spcAft>
            </a:pPr>
            <a:r>
              <a:rPr lang="en-US" sz="1600" b="1" dirty="0" smtClean="0">
                <a:solidFill>
                  <a:srgbClr val="2B2F64"/>
                </a:solidFill>
                <a:latin typeface="Calibri" panose="020F0502020204030204" pitchFamily="34" charset="0"/>
              </a:rPr>
              <a:t>Week of July 20, 2015	</a:t>
            </a:r>
            <a:r>
              <a:rPr lang="en-US" sz="1600" b="1" dirty="0" smtClean="0">
                <a:latin typeface="Calibri" panose="020F0502020204030204" pitchFamily="34" charset="0"/>
              </a:rPr>
              <a:t>Sale of Refunding and Series D Bonds</a:t>
            </a:r>
          </a:p>
          <a:p>
            <a:pPr marL="228600" indent="-228600" algn="just">
              <a:spcBef>
                <a:spcPts val="3200"/>
              </a:spcBef>
              <a:spcAft>
                <a:spcPts val="0"/>
              </a:spcAft>
            </a:pPr>
            <a:r>
              <a:rPr lang="en-US" sz="1600" b="1" dirty="0" smtClean="0">
                <a:solidFill>
                  <a:srgbClr val="2B2F64"/>
                </a:solidFill>
                <a:latin typeface="Calibri" panose="020F0502020204030204" pitchFamily="34" charset="0"/>
              </a:rPr>
              <a:t>Week of August 3, 2015</a:t>
            </a:r>
            <a:r>
              <a:rPr lang="en-US" sz="1600" b="1" dirty="0" smtClean="0">
                <a:solidFill>
                  <a:srgbClr val="953735"/>
                </a:solidFill>
                <a:latin typeface="Calibri" panose="020F0502020204030204" pitchFamily="34" charset="0"/>
              </a:rPr>
              <a:t>	</a:t>
            </a:r>
            <a:r>
              <a:rPr lang="en-US" sz="1600" b="1" dirty="0" smtClean="0">
                <a:latin typeface="Calibri" panose="020F0502020204030204" pitchFamily="34" charset="0"/>
              </a:rPr>
              <a:t>Closing of Refunding and Series D Bonds</a:t>
            </a:r>
          </a:p>
          <a:p>
            <a:pPr marL="228600" indent="-228600" algn="just">
              <a:spcBef>
                <a:spcPts val="0"/>
              </a:spcBef>
              <a:spcAft>
                <a:spcPts val="0"/>
              </a:spcAft>
            </a:pPr>
            <a:r>
              <a:rPr lang="en-US" sz="1600" b="1" dirty="0" smtClean="0">
                <a:latin typeface="Calibri" panose="020F0502020204030204" pitchFamily="34" charset="0"/>
              </a:rPr>
              <a:t>				</a:t>
            </a:r>
          </a:p>
        </p:txBody>
      </p:sp>
      <p:sp>
        <p:nvSpPr>
          <p:cNvPr id="6"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12</a:t>
            </a:fld>
            <a:endParaRPr lang="en-US" sz="1100" dirty="0">
              <a:solidFill>
                <a:schemeClr val="tx1"/>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1182982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b="1" dirty="0" smtClean="0">
                <a:latin typeface="Calibri" panose="020F0502020204030204" pitchFamily="34" charset="0"/>
              </a:rPr>
              <a:t>Disclaimer</a:t>
            </a:r>
            <a:endParaRPr lang="en-US" b="1" baseline="30000" dirty="0" smtClean="0">
              <a:latin typeface="Calibri" panose="020F0502020204030204" pitchFamily="34" charset="0"/>
            </a:endParaRPr>
          </a:p>
        </p:txBody>
      </p:sp>
      <p:sp>
        <p:nvSpPr>
          <p:cNvPr id="9" name="Content Placeholder 2"/>
          <p:cNvSpPr txBox="1">
            <a:spLocks/>
          </p:cNvSpPr>
          <p:nvPr/>
        </p:nvSpPr>
        <p:spPr>
          <a:xfrm>
            <a:off x="509165" y="883771"/>
            <a:ext cx="9024143" cy="5460907"/>
          </a:xfrm>
          <a:prstGeom prst="rect">
            <a:avLst/>
          </a:prstGeom>
        </p:spPr>
        <p:txBody>
          <a:bodyPr lIns="101882" tIns="50941" rIns="101882" bIns="50941"/>
          <a:lstStyle/>
          <a:p>
            <a:pPr algn="just" defTabSz="1018824" eaLnBrk="0" hangingPunct="0">
              <a:spcBef>
                <a:spcPct val="20000"/>
              </a:spcBef>
              <a:buClr>
                <a:srgbClr val="336699"/>
              </a:buClr>
              <a:buSzPct val="80000"/>
              <a:defRPr/>
            </a:pPr>
            <a:r>
              <a:rPr lang="en-US" sz="1200" kern="0" dirty="0" smtClean="0">
                <a:latin typeface="Calibri" panose="020F0502020204030204" pitchFamily="34" charset="0"/>
              </a:rPr>
              <a:t>As part of our services, Piper Jaffray &amp; Co. may provide advice concerning the structure, timing, terms and other similar matters concerning an issue of municipal securities that Piper Jaffray is underwriting or placing.  However, Piper Jaffray intends to serve as an underwriter respecting the Bonds and not as a financial advisor to you; and the primary role of Piper Jaffray is to purchase the Bonds for resale to investors in an arm’s-length commercial transaction between you and Piper Jaffray.  Piper Jaffray has financial and other interests that differ from your interests.</a:t>
            </a:r>
          </a:p>
          <a:p>
            <a:pPr algn="just" defTabSz="1018824" eaLnBrk="0" hangingPunct="0">
              <a:spcBef>
                <a:spcPct val="20000"/>
              </a:spcBef>
              <a:buClr>
                <a:srgbClr val="336699"/>
              </a:buClr>
              <a:buSzPct val="80000"/>
              <a:defRPr/>
            </a:pPr>
            <a:endParaRPr lang="en-US" sz="1200" kern="0" dirty="0" smtClean="0">
              <a:latin typeface="Calibri" panose="020F0502020204030204" pitchFamily="34" charset="0"/>
            </a:endParaRPr>
          </a:p>
          <a:p>
            <a:pPr algn="just" defTabSz="1018824" eaLnBrk="0" hangingPunct="0">
              <a:spcBef>
                <a:spcPct val="20000"/>
              </a:spcBef>
              <a:buClr>
                <a:srgbClr val="336699"/>
              </a:buClr>
              <a:buSzPct val="80000"/>
              <a:defRPr/>
            </a:pPr>
            <a:r>
              <a:rPr lang="en-US" sz="1200" kern="0" dirty="0" smtClean="0">
                <a:latin typeface="Calibri" panose="020F0502020204030204" pitchFamily="34" charset="0"/>
              </a:rPr>
              <a:t>IRS Circular 230 Disclosure: Piper Jaffray &amp; Co. does not provide tax advice and nothing contained herein should be construed as tax advice.  Any discussion of U.S. tax matters contained herein (including any attachments) (i) was not intended or written to be used, and cannot be used, by you for the purpose of avoiding tax penalties; and (ii) was written in connection with the promotion or marketing of the matters addressed herein.  Accordingly, you should seek advice based upon your particular circumstances from an independent tax advisor.</a:t>
            </a:r>
          </a:p>
          <a:p>
            <a:pPr algn="just" defTabSz="1018824" eaLnBrk="0" hangingPunct="0">
              <a:spcBef>
                <a:spcPct val="20000"/>
              </a:spcBef>
              <a:buClr>
                <a:srgbClr val="336699"/>
              </a:buClr>
              <a:buSzPct val="80000"/>
              <a:defRPr/>
            </a:pPr>
            <a:endParaRPr lang="en-US" sz="1200" kern="0" dirty="0" smtClean="0">
              <a:latin typeface="Calibri" panose="020F0502020204030204" pitchFamily="34" charset="0"/>
            </a:endParaRPr>
          </a:p>
        </p:txBody>
      </p:sp>
    </p:spTree>
    <p:extLst>
      <p:ext uri="{BB962C8B-B14F-4D97-AF65-F5344CB8AC3E}">
        <p14:creationId xmlns:p14="http://schemas.microsoft.com/office/powerpoint/2010/main" val="2451433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96" name="Rectangle 64"/>
          <p:cNvSpPr>
            <a:spLocks noChangeArrowheads="1"/>
          </p:cNvSpPr>
          <p:nvPr/>
        </p:nvSpPr>
        <p:spPr bwMode="auto">
          <a:xfrm>
            <a:off x="0" y="-2975"/>
            <a:ext cx="10058400" cy="984250"/>
          </a:xfrm>
          <a:prstGeom prst="rect">
            <a:avLst/>
          </a:prstGeom>
          <a:noFill/>
          <a:ln w="9525">
            <a:noFill/>
            <a:miter lim="800000"/>
            <a:headEnd/>
            <a:tailEnd/>
          </a:ln>
          <a:effectLst/>
        </p:spPr>
        <p:txBody>
          <a:bodyPr lIns="101882" tIns="50941" rIns="101882" bIns="50941" anchor="ctr"/>
          <a:lstStyle/>
          <a:p>
            <a:pPr defTabSz="1019175"/>
            <a:r>
              <a:rPr lang="en-US" sz="2400" b="1" dirty="0" smtClean="0">
                <a:solidFill>
                  <a:srgbClr val="2B2F64"/>
                </a:solidFill>
                <a:latin typeface="Calibri" panose="020F0502020204030204" pitchFamily="34" charset="0"/>
              </a:rPr>
              <a:t>Overview of Measure P &amp; Measure M Bond Programs</a:t>
            </a:r>
            <a:endParaRPr lang="en-US" sz="2400" b="1" dirty="0">
              <a:solidFill>
                <a:srgbClr val="2B2F64"/>
              </a:solidFill>
              <a:latin typeface="Calibri" panose="020F0502020204030204" pitchFamily="34" charset="0"/>
            </a:endParaRPr>
          </a:p>
        </p:txBody>
      </p:sp>
      <p:sp>
        <p:nvSpPr>
          <p:cNvPr id="13"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1</a:t>
            </a:fld>
            <a:endParaRPr lang="en-US" sz="1100" dirty="0">
              <a:solidFill>
                <a:schemeClr val="tx1"/>
              </a:solidFill>
              <a:latin typeface="Calibri" panose="020F0502020204030204" pitchFamily="34" charset="0"/>
            </a:endParaRPr>
          </a:p>
        </p:txBody>
      </p:sp>
      <p:sp>
        <p:nvSpPr>
          <p:cNvPr id="16" name="Freeform 15"/>
          <p:cNvSpPr/>
          <p:nvPr/>
        </p:nvSpPr>
        <p:spPr>
          <a:xfrm>
            <a:off x="491657" y="1327388"/>
            <a:ext cx="4222316" cy="914400"/>
          </a:xfrm>
          <a:custGeom>
            <a:avLst/>
            <a:gdLst>
              <a:gd name="connsiteX0" fmla="*/ 0 w 4222316"/>
              <a:gd name="connsiteY0" fmla="*/ 0 h 1688926"/>
              <a:gd name="connsiteX1" fmla="*/ 4222316 w 4222316"/>
              <a:gd name="connsiteY1" fmla="*/ 0 h 1688926"/>
              <a:gd name="connsiteX2" fmla="*/ 4222316 w 4222316"/>
              <a:gd name="connsiteY2" fmla="*/ 1688926 h 1688926"/>
              <a:gd name="connsiteX3" fmla="*/ 0 w 4222316"/>
              <a:gd name="connsiteY3" fmla="*/ 1688926 h 1688926"/>
              <a:gd name="connsiteX4" fmla="*/ 0 w 4222316"/>
              <a:gd name="connsiteY4" fmla="*/ 0 h 1688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2316" h="1688926">
                <a:moveTo>
                  <a:pt x="0" y="0"/>
                </a:moveTo>
                <a:lnTo>
                  <a:pt x="4222316" y="0"/>
                </a:lnTo>
                <a:lnTo>
                  <a:pt x="4222316" y="1688926"/>
                </a:lnTo>
                <a:lnTo>
                  <a:pt x="0" y="1688926"/>
                </a:lnTo>
                <a:lnTo>
                  <a:pt x="0" y="0"/>
                </a:lnTo>
                <a:close/>
              </a:path>
            </a:pathLst>
          </a:custGeom>
          <a:solidFill>
            <a:srgbClr val="3C8C93"/>
          </a:solidFill>
          <a:ln w="1270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Calibri" panose="020F0502020204030204" pitchFamily="34" charset="0"/>
              </a:rPr>
              <a:t>Measure P Bond Program</a:t>
            </a:r>
            <a:endParaRPr lang="en-US" sz="2000" kern="1200" dirty="0">
              <a:latin typeface="Calibri" panose="020F0502020204030204" pitchFamily="34" charset="0"/>
            </a:endParaRPr>
          </a:p>
        </p:txBody>
      </p:sp>
      <p:sp>
        <p:nvSpPr>
          <p:cNvPr id="17" name="Freeform 16"/>
          <p:cNvSpPr/>
          <p:nvPr/>
        </p:nvSpPr>
        <p:spPr>
          <a:xfrm>
            <a:off x="491657" y="2248787"/>
            <a:ext cx="4222316" cy="4626864"/>
          </a:xfrm>
          <a:custGeom>
            <a:avLst/>
            <a:gdLst>
              <a:gd name="connsiteX0" fmla="*/ 0 w 4222316"/>
              <a:gd name="connsiteY0" fmla="*/ 0 h 2854799"/>
              <a:gd name="connsiteX1" fmla="*/ 4222316 w 4222316"/>
              <a:gd name="connsiteY1" fmla="*/ 0 h 2854799"/>
              <a:gd name="connsiteX2" fmla="*/ 4222316 w 4222316"/>
              <a:gd name="connsiteY2" fmla="*/ 2854799 h 2854799"/>
              <a:gd name="connsiteX3" fmla="*/ 0 w 4222316"/>
              <a:gd name="connsiteY3" fmla="*/ 2854799 h 2854799"/>
              <a:gd name="connsiteX4" fmla="*/ 0 w 4222316"/>
              <a:gd name="connsiteY4" fmla="*/ 0 h 2854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2316" h="2854799">
                <a:moveTo>
                  <a:pt x="0" y="0"/>
                </a:moveTo>
                <a:lnTo>
                  <a:pt x="4222316" y="0"/>
                </a:lnTo>
                <a:lnTo>
                  <a:pt x="4222316" y="2854799"/>
                </a:lnTo>
                <a:lnTo>
                  <a:pt x="0" y="2854799"/>
                </a:lnTo>
                <a:lnTo>
                  <a:pt x="0" y="0"/>
                </a:lnTo>
                <a:close/>
              </a:path>
            </a:pathLst>
          </a:custGeom>
          <a:solidFill>
            <a:schemeClr val="bg1">
              <a:alpha val="90000"/>
            </a:schemeClr>
          </a:solidFill>
          <a:ln w="12700">
            <a:solidFill>
              <a:schemeClr val="tx1"/>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66688" lvl="1" indent="-166688" algn="l" defTabSz="622300">
              <a:lnSpc>
                <a:spcPct val="90000"/>
              </a:lnSpc>
              <a:spcBef>
                <a:spcPts val="0"/>
              </a:spcBef>
              <a:spcAft>
                <a:spcPts val="0"/>
              </a:spcAft>
              <a:buFont typeface="+mj-lt"/>
              <a:buAutoNum type="arabicPeriod"/>
            </a:pPr>
            <a:endParaRPr lang="en-US" sz="1400" b="1" kern="1200" dirty="0" smtClean="0">
              <a:latin typeface="Calibri" panose="020F0502020204030204" pitchFamily="34" charset="0"/>
            </a:endParaRPr>
          </a:p>
          <a:p>
            <a:pPr marL="166688" lvl="1" indent="-166688" algn="l" defTabSz="622300">
              <a:lnSpc>
                <a:spcPct val="90000"/>
              </a:lnSpc>
              <a:spcBef>
                <a:spcPts val="0"/>
              </a:spcBef>
              <a:spcAft>
                <a:spcPts val="0"/>
              </a:spcAft>
              <a:buFont typeface="+mj-lt"/>
              <a:buAutoNum type="arabicPeriod"/>
            </a:pPr>
            <a:r>
              <a:rPr lang="en-US" sz="1400" b="1" kern="1200" dirty="0" smtClean="0">
                <a:latin typeface="Calibri" panose="020F0502020204030204" pitchFamily="34" charset="0"/>
              </a:rPr>
              <a:t>Approved by Voters on November 5, 2002</a:t>
            </a:r>
            <a:endParaRPr lang="en-US" sz="1400" b="1" kern="1200" dirty="0">
              <a:latin typeface="Calibri" panose="020F0502020204030204" pitchFamily="34" charset="0"/>
            </a:endParaRPr>
          </a:p>
          <a:p>
            <a:pPr marL="166688" lvl="1" indent="-166688" algn="l" defTabSz="622300">
              <a:lnSpc>
                <a:spcPct val="90000"/>
              </a:lnSpc>
              <a:spcBef>
                <a:spcPts val="1400"/>
              </a:spcBef>
              <a:spcAft>
                <a:spcPts val="0"/>
              </a:spcAft>
              <a:buFont typeface="+mj-lt"/>
              <a:buAutoNum type="arabicPeriod"/>
            </a:pPr>
            <a:r>
              <a:rPr lang="en-US" sz="1400" b="1" kern="1200" dirty="0" smtClean="0">
                <a:latin typeface="Calibri" panose="020F0502020204030204" pitchFamily="34" charset="0"/>
              </a:rPr>
              <a:t>Passage Rate: 62.8%</a:t>
            </a:r>
            <a:endParaRPr lang="en-US" sz="1400" b="1" kern="1200" dirty="0">
              <a:latin typeface="Calibri" panose="020F0502020204030204" pitchFamily="34" charset="0"/>
            </a:endParaRPr>
          </a:p>
          <a:p>
            <a:pPr marL="166688" lvl="1" indent="-166688" algn="l" defTabSz="622300">
              <a:lnSpc>
                <a:spcPct val="90000"/>
              </a:lnSpc>
              <a:spcBef>
                <a:spcPts val="1400"/>
              </a:spcBef>
              <a:spcAft>
                <a:spcPts val="0"/>
              </a:spcAft>
              <a:buFont typeface="+mj-lt"/>
              <a:buAutoNum type="arabicPeriod"/>
            </a:pPr>
            <a:r>
              <a:rPr lang="en-US" sz="1400" b="1" kern="1200" dirty="0" smtClean="0">
                <a:latin typeface="Calibri" panose="020F0502020204030204" pitchFamily="34" charset="0"/>
              </a:rPr>
              <a:t>$190,000,000 Program Size</a:t>
            </a:r>
            <a:endParaRPr lang="en-US" sz="1400" b="1" kern="1200" dirty="0">
              <a:latin typeface="Calibri" panose="020F0502020204030204" pitchFamily="34" charset="0"/>
            </a:endParaRP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kern="1200" dirty="0" smtClean="0">
                <a:latin typeface="Calibri" panose="020F0502020204030204" pitchFamily="34" charset="0"/>
              </a:rPr>
              <a:t>Series A:	  $50,000,000 Issued in May 2003</a:t>
            </a:r>
            <a:endParaRPr lang="en-US" sz="1400" b="1" kern="1200" dirty="0">
              <a:latin typeface="Calibri" panose="020F0502020204030204" pitchFamily="34" charset="0"/>
            </a:endParaRP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kern="1200" dirty="0" smtClean="0">
                <a:latin typeface="Calibri" panose="020F0502020204030204" pitchFamily="34" charset="0"/>
              </a:rPr>
              <a:t>Series B:    $20,000,000 Issued in February 2004</a:t>
            </a:r>
            <a:endParaRPr lang="en-US" sz="1400" b="1" kern="1200" dirty="0">
              <a:latin typeface="Calibri" panose="020F0502020204030204" pitchFamily="34" charset="0"/>
            </a:endParaRP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kern="1200" dirty="0" smtClean="0">
                <a:latin typeface="Calibri" panose="020F0502020204030204" pitchFamily="34" charset="0"/>
              </a:rPr>
              <a:t>Series C: 	$100,000,000 Issued in September 2006</a:t>
            </a:r>
            <a:endParaRPr lang="en-US" sz="1400" b="1" kern="1200" dirty="0">
              <a:latin typeface="Calibri" panose="020F0502020204030204" pitchFamily="34" charset="0"/>
            </a:endParaRP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kern="1200" dirty="0" smtClean="0">
                <a:latin typeface="Calibri" panose="020F0502020204030204" pitchFamily="34" charset="0"/>
              </a:rPr>
              <a:t>Series D:	    $4,999,797 Issued in June 2009</a:t>
            </a:r>
            <a:endParaRPr lang="en-US" sz="1400" b="1" kern="1200" dirty="0">
              <a:latin typeface="Calibri" panose="020F0502020204030204" pitchFamily="34" charset="0"/>
            </a:endParaRP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kern="1200" dirty="0" smtClean="0">
                <a:latin typeface="Calibri" panose="020F0502020204030204" pitchFamily="34" charset="0"/>
              </a:rPr>
              <a:t>Series E:	  $15,000,000 Issued in June 2009</a:t>
            </a: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dirty="0" smtClean="0">
                <a:solidFill>
                  <a:srgbClr val="C00000"/>
                </a:solidFill>
                <a:latin typeface="Calibri" panose="020F0502020204030204" pitchFamily="34" charset="0"/>
              </a:rPr>
              <a:t>No Authorized but Unissued Bonds Remaining</a:t>
            </a:r>
            <a:endParaRPr lang="en-US" sz="1400" b="1" kern="1200" dirty="0">
              <a:solidFill>
                <a:srgbClr val="C00000"/>
              </a:solidFill>
              <a:latin typeface="Calibri" panose="020F0502020204030204" pitchFamily="34" charset="0"/>
            </a:endParaRPr>
          </a:p>
          <a:p>
            <a:pPr marL="166688" lvl="1" indent="-166688" algn="l" defTabSz="622300">
              <a:lnSpc>
                <a:spcPct val="90000"/>
              </a:lnSpc>
              <a:spcBef>
                <a:spcPts val="1400"/>
              </a:spcBef>
              <a:spcAft>
                <a:spcPts val="0"/>
              </a:spcAft>
              <a:buFont typeface="+mj-lt"/>
              <a:buAutoNum type="arabicPeriod"/>
              <a:tabLst>
                <a:tab pos="973138" algn="l"/>
              </a:tabLst>
            </a:pPr>
            <a:r>
              <a:rPr lang="en-US" sz="1400" b="1" kern="1200" dirty="0" smtClean="0">
                <a:latin typeface="Calibri" panose="020F0502020204030204" pitchFamily="34" charset="0"/>
              </a:rPr>
              <a:t>Bond Refinancings:</a:t>
            </a: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dirty="0" smtClean="0">
                <a:latin typeface="Calibri" panose="020F0502020204030204" pitchFamily="34" charset="0"/>
              </a:rPr>
              <a:t>Series A and Series B Bonds Refinanced in 2005</a:t>
            </a: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dirty="0" smtClean="0">
                <a:latin typeface="Calibri" panose="020F0502020204030204" pitchFamily="34" charset="0"/>
              </a:rPr>
              <a:t>Portion of Series C Bonds Refinanced in 2013</a:t>
            </a:r>
          </a:p>
          <a:p>
            <a:pPr marL="166688" lvl="1" indent="-166688" algn="l" defTabSz="622300">
              <a:lnSpc>
                <a:spcPct val="90000"/>
              </a:lnSpc>
              <a:spcBef>
                <a:spcPts val="1400"/>
              </a:spcBef>
              <a:spcAft>
                <a:spcPts val="0"/>
              </a:spcAft>
              <a:buFont typeface="+mj-lt"/>
              <a:buAutoNum type="arabicPeriod" startAt="5"/>
              <a:tabLst>
                <a:tab pos="973138" algn="l"/>
              </a:tabLst>
            </a:pPr>
            <a:r>
              <a:rPr lang="en-US" sz="1400" b="1" kern="1200" dirty="0" smtClean="0">
                <a:latin typeface="Calibri" panose="020F0502020204030204" pitchFamily="34" charset="0"/>
              </a:rPr>
              <a:t>Estimated Tax Rate: $19.55 per $100,000 of Assessed Valuation</a:t>
            </a:r>
          </a:p>
          <a:p>
            <a:pPr marL="166688" lvl="1" indent="-166688" algn="l" defTabSz="622300">
              <a:lnSpc>
                <a:spcPct val="90000"/>
              </a:lnSpc>
              <a:spcBef>
                <a:spcPts val="1400"/>
              </a:spcBef>
              <a:spcAft>
                <a:spcPts val="0"/>
              </a:spcAft>
              <a:buFont typeface="+mj-lt"/>
              <a:buAutoNum type="arabicPeriod" startAt="5"/>
              <a:tabLst>
                <a:tab pos="973138" algn="l"/>
              </a:tabLst>
            </a:pPr>
            <a:r>
              <a:rPr lang="en-US" sz="1400" b="1" dirty="0" smtClean="0">
                <a:latin typeface="Calibri" panose="020F0502020204030204" pitchFamily="34" charset="0"/>
              </a:rPr>
              <a:t>Legal Tax Rate Limit: $25.00 per $100,000 of Assessed Valuation</a:t>
            </a:r>
            <a:endParaRPr lang="en-US" sz="1400" b="1" kern="1200" dirty="0">
              <a:latin typeface="Calibri" panose="020F0502020204030204" pitchFamily="34" charset="0"/>
            </a:endParaRPr>
          </a:p>
        </p:txBody>
      </p:sp>
      <p:sp>
        <p:nvSpPr>
          <p:cNvPr id="18" name="Freeform 17"/>
          <p:cNvSpPr/>
          <p:nvPr/>
        </p:nvSpPr>
        <p:spPr>
          <a:xfrm>
            <a:off x="5305097" y="1330608"/>
            <a:ext cx="4222316" cy="914400"/>
          </a:xfrm>
          <a:custGeom>
            <a:avLst/>
            <a:gdLst>
              <a:gd name="connsiteX0" fmla="*/ 0 w 4222316"/>
              <a:gd name="connsiteY0" fmla="*/ 0 h 1688926"/>
              <a:gd name="connsiteX1" fmla="*/ 4222316 w 4222316"/>
              <a:gd name="connsiteY1" fmla="*/ 0 h 1688926"/>
              <a:gd name="connsiteX2" fmla="*/ 4222316 w 4222316"/>
              <a:gd name="connsiteY2" fmla="*/ 1688926 h 1688926"/>
              <a:gd name="connsiteX3" fmla="*/ 0 w 4222316"/>
              <a:gd name="connsiteY3" fmla="*/ 1688926 h 1688926"/>
              <a:gd name="connsiteX4" fmla="*/ 0 w 4222316"/>
              <a:gd name="connsiteY4" fmla="*/ 0 h 1688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2316" h="1688926">
                <a:moveTo>
                  <a:pt x="0" y="0"/>
                </a:moveTo>
                <a:lnTo>
                  <a:pt x="4222316" y="0"/>
                </a:lnTo>
                <a:lnTo>
                  <a:pt x="4222316" y="1688926"/>
                </a:lnTo>
                <a:lnTo>
                  <a:pt x="0" y="1688926"/>
                </a:lnTo>
                <a:lnTo>
                  <a:pt x="0" y="0"/>
                </a:lnTo>
                <a:close/>
              </a:path>
            </a:pathLst>
          </a:custGeom>
          <a:solidFill>
            <a:srgbClr val="7030A0"/>
          </a:solidFill>
          <a:ln w="1270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Calibri" panose="020F0502020204030204" pitchFamily="34" charset="0"/>
              </a:rPr>
              <a:t>Measure M Bond Program</a:t>
            </a:r>
            <a:endParaRPr lang="en-US" sz="2000" kern="1200" dirty="0">
              <a:latin typeface="Calibri" panose="020F0502020204030204" pitchFamily="34" charset="0"/>
            </a:endParaRPr>
          </a:p>
        </p:txBody>
      </p:sp>
      <p:sp>
        <p:nvSpPr>
          <p:cNvPr id="19" name="Freeform 18"/>
          <p:cNvSpPr/>
          <p:nvPr/>
        </p:nvSpPr>
        <p:spPr>
          <a:xfrm>
            <a:off x="5305097" y="2245007"/>
            <a:ext cx="4222316" cy="4627749"/>
          </a:xfrm>
          <a:custGeom>
            <a:avLst/>
            <a:gdLst>
              <a:gd name="connsiteX0" fmla="*/ 0 w 4222316"/>
              <a:gd name="connsiteY0" fmla="*/ 0 h 2854799"/>
              <a:gd name="connsiteX1" fmla="*/ 4222316 w 4222316"/>
              <a:gd name="connsiteY1" fmla="*/ 0 h 2854799"/>
              <a:gd name="connsiteX2" fmla="*/ 4222316 w 4222316"/>
              <a:gd name="connsiteY2" fmla="*/ 2854799 h 2854799"/>
              <a:gd name="connsiteX3" fmla="*/ 0 w 4222316"/>
              <a:gd name="connsiteY3" fmla="*/ 2854799 h 2854799"/>
              <a:gd name="connsiteX4" fmla="*/ 0 w 4222316"/>
              <a:gd name="connsiteY4" fmla="*/ 0 h 2854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2316" h="2854799">
                <a:moveTo>
                  <a:pt x="0" y="0"/>
                </a:moveTo>
                <a:lnTo>
                  <a:pt x="4222316" y="0"/>
                </a:lnTo>
                <a:lnTo>
                  <a:pt x="4222316" y="2854799"/>
                </a:lnTo>
                <a:lnTo>
                  <a:pt x="0" y="2854799"/>
                </a:lnTo>
                <a:lnTo>
                  <a:pt x="0" y="0"/>
                </a:lnTo>
                <a:close/>
              </a:path>
            </a:pathLst>
          </a:custGeom>
          <a:solidFill>
            <a:schemeClr val="bg1">
              <a:alpha val="90000"/>
            </a:schemeClr>
          </a:solidFill>
          <a:ln w="12700">
            <a:solidFill>
              <a:schemeClr val="tx1"/>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66688" lvl="1" indent="-166688" algn="l" defTabSz="622300">
              <a:lnSpc>
                <a:spcPct val="90000"/>
              </a:lnSpc>
              <a:spcBef>
                <a:spcPts val="0"/>
              </a:spcBef>
              <a:spcAft>
                <a:spcPts val="0"/>
              </a:spcAft>
              <a:buFont typeface="+mj-lt"/>
              <a:buAutoNum type="arabicPeriod"/>
            </a:pPr>
            <a:endParaRPr lang="en-US" sz="1400" b="1" dirty="0" smtClean="0">
              <a:latin typeface="Calibri" panose="020F0502020204030204" pitchFamily="34" charset="0"/>
            </a:endParaRPr>
          </a:p>
          <a:p>
            <a:pPr marL="166688" lvl="1" indent="-166688" algn="l" defTabSz="622300">
              <a:lnSpc>
                <a:spcPct val="90000"/>
              </a:lnSpc>
              <a:spcBef>
                <a:spcPts val="0"/>
              </a:spcBef>
              <a:spcAft>
                <a:spcPts val="0"/>
              </a:spcAft>
              <a:buFont typeface="+mj-lt"/>
              <a:buAutoNum type="arabicPeriod"/>
            </a:pPr>
            <a:r>
              <a:rPr lang="en-US" sz="1400" b="1" dirty="0" smtClean="0">
                <a:latin typeface="Calibri" panose="020F0502020204030204" pitchFamily="34" charset="0"/>
              </a:rPr>
              <a:t>Approved by Voters on February 5, 2008</a:t>
            </a:r>
          </a:p>
          <a:p>
            <a:pPr marL="166688" lvl="1" indent="-166688" algn="l" defTabSz="622300">
              <a:lnSpc>
                <a:spcPct val="90000"/>
              </a:lnSpc>
              <a:spcBef>
                <a:spcPts val="1400"/>
              </a:spcBef>
              <a:spcAft>
                <a:spcPts val="0"/>
              </a:spcAft>
              <a:buFont typeface="+mj-lt"/>
              <a:buAutoNum type="arabicPeriod"/>
            </a:pPr>
            <a:r>
              <a:rPr lang="en-US" sz="1400" b="1" dirty="0" smtClean="0">
                <a:latin typeface="Calibri" panose="020F0502020204030204" pitchFamily="34" charset="0"/>
              </a:rPr>
              <a:t>Passage Rate: 67.0%</a:t>
            </a:r>
          </a:p>
          <a:p>
            <a:pPr marL="166688" lvl="1" indent="-166688" algn="l" defTabSz="622300">
              <a:lnSpc>
                <a:spcPct val="90000"/>
              </a:lnSpc>
              <a:spcBef>
                <a:spcPts val="1400"/>
              </a:spcBef>
              <a:spcAft>
                <a:spcPts val="0"/>
              </a:spcAft>
              <a:buFont typeface="+mj-lt"/>
              <a:buAutoNum type="arabicPeriod"/>
            </a:pPr>
            <a:r>
              <a:rPr lang="en-US" sz="1400" b="1" dirty="0" smtClean="0">
                <a:latin typeface="Calibri" panose="020F0502020204030204" pitchFamily="34" charset="0"/>
              </a:rPr>
              <a:t>$500,000,000 Program Size</a:t>
            </a: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dirty="0" smtClean="0">
                <a:latin typeface="Calibri" panose="020F0502020204030204" pitchFamily="34" charset="0"/>
              </a:rPr>
              <a:t>Series A:	$140,000,000 Issued in December 2008</a:t>
            </a: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dirty="0" smtClean="0">
                <a:latin typeface="Calibri" panose="020F0502020204030204" pitchFamily="34" charset="0"/>
              </a:rPr>
              <a:t>Series B:	  $73,102,389 Issued in June 2009</a:t>
            </a: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dirty="0" smtClean="0">
                <a:latin typeface="Calibri" panose="020F0502020204030204" pitchFamily="34" charset="0"/>
              </a:rPr>
              <a:t>Series C:	  $45,210,000 Issued in June 2009</a:t>
            </a: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dirty="0" smtClean="0">
                <a:solidFill>
                  <a:srgbClr val="C00000"/>
                </a:solidFill>
                <a:latin typeface="Calibri" panose="020F0502020204030204" pitchFamily="34" charset="0"/>
              </a:rPr>
              <a:t>$241,687,611 Authorized but Unissued Bonds Remaining</a:t>
            </a:r>
          </a:p>
          <a:p>
            <a:pPr marL="285750" lvl="2" indent="-171450" algn="l" defTabSz="622300">
              <a:lnSpc>
                <a:spcPct val="90000"/>
              </a:lnSpc>
              <a:spcBef>
                <a:spcPts val="300"/>
              </a:spcBef>
              <a:spcAft>
                <a:spcPts val="0"/>
              </a:spcAft>
              <a:buFont typeface="Sabon MT" pitchFamily="18" charset="0"/>
              <a:buChar char="–"/>
              <a:tabLst>
                <a:tab pos="973138" algn="l"/>
              </a:tabLst>
            </a:pPr>
            <a:endParaRPr lang="en-US" sz="1400" b="1" dirty="0" smtClean="0">
              <a:latin typeface="Calibri" panose="020F0502020204030204" pitchFamily="34" charset="0"/>
            </a:endParaRPr>
          </a:p>
          <a:p>
            <a:pPr marL="166688" lvl="1" indent="-166688" algn="l" defTabSz="622300">
              <a:lnSpc>
                <a:spcPct val="90000"/>
              </a:lnSpc>
              <a:spcBef>
                <a:spcPts val="1400"/>
              </a:spcBef>
              <a:spcAft>
                <a:spcPts val="0"/>
              </a:spcAft>
              <a:buFont typeface="+mj-lt"/>
              <a:buAutoNum type="arabicPeriod"/>
              <a:tabLst>
                <a:tab pos="973138" algn="l"/>
              </a:tabLst>
            </a:pPr>
            <a:r>
              <a:rPr lang="en-US" sz="1400" b="1" dirty="0" smtClean="0">
                <a:latin typeface="Calibri" panose="020F0502020204030204" pitchFamily="34" charset="0"/>
              </a:rPr>
              <a:t>Bond Refinancings:</a:t>
            </a:r>
          </a:p>
          <a:p>
            <a:pPr marL="285750" lvl="2" indent="-171450" algn="l" defTabSz="622300">
              <a:lnSpc>
                <a:spcPct val="90000"/>
              </a:lnSpc>
              <a:spcBef>
                <a:spcPts val="300"/>
              </a:spcBef>
              <a:spcAft>
                <a:spcPts val="0"/>
              </a:spcAft>
              <a:buFont typeface="Sabon MT" pitchFamily="18" charset="0"/>
              <a:buChar char="–"/>
              <a:tabLst>
                <a:tab pos="973138" algn="l"/>
              </a:tabLst>
            </a:pPr>
            <a:r>
              <a:rPr lang="en-US" sz="1400" b="1" dirty="0" smtClean="0">
                <a:latin typeface="Calibri" panose="020F0502020204030204" pitchFamily="34" charset="0"/>
              </a:rPr>
              <a:t>Series A Bonds Refinanced in 2013</a:t>
            </a:r>
          </a:p>
          <a:p>
            <a:pPr marL="285750" lvl="2" indent="-171450" algn="l" defTabSz="622300">
              <a:lnSpc>
                <a:spcPct val="90000"/>
              </a:lnSpc>
              <a:spcBef>
                <a:spcPts val="300"/>
              </a:spcBef>
              <a:spcAft>
                <a:spcPts val="0"/>
              </a:spcAft>
              <a:buFont typeface="Sabon MT" pitchFamily="18" charset="0"/>
              <a:buChar char="–"/>
              <a:tabLst>
                <a:tab pos="973138" algn="l"/>
              </a:tabLst>
            </a:pPr>
            <a:endParaRPr lang="en-US" sz="1400" b="1" dirty="0" smtClean="0">
              <a:latin typeface="Calibri" panose="020F0502020204030204" pitchFamily="34" charset="0"/>
            </a:endParaRPr>
          </a:p>
          <a:p>
            <a:pPr marL="166688" lvl="1" indent="-166688" algn="l" defTabSz="622300">
              <a:lnSpc>
                <a:spcPct val="90000"/>
              </a:lnSpc>
              <a:spcBef>
                <a:spcPts val="1400"/>
              </a:spcBef>
              <a:spcAft>
                <a:spcPts val="0"/>
              </a:spcAft>
              <a:buFont typeface="+mj-lt"/>
              <a:buAutoNum type="arabicPeriod" startAt="5"/>
              <a:tabLst>
                <a:tab pos="973138" algn="l"/>
              </a:tabLst>
            </a:pPr>
            <a:r>
              <a:rPr lang="en-US" sz="1400" b="1" dirty="0" smtClean="0">
                <a:latin typeface="Calibri" panose="020F0502020204030204" pitchFamily="34" charset="0"/>
              </a:rPr>
              <a:t>Estimated Tax Rate: $19.80 per $100,000 of Assessed Valuation</a:t>
            </a:r>
          </a:p>
          <a:p>
            <a:pPr marL="166688" lvl="1" indent="-166688" algn="l" defTabSz="622300">
              <a:lnSpc>
                <a:spcPct val="90000"/>
              </a:lnSpc>
              <a:spcBef>
                <a:spcPts val="1400"/>
              </a:spcBef>
              <a:spcAft>
                <a:spcPts val="0"/>
              </a:spcAft>
              <a:buFont typeface="+mj-lt"/>
              <a:buAutoNum type="arabicPeriod" startAt="5"/>
              <a:tabLst>
                <a:tab pos="973138" algn="l"/>
              </a:tabLst>
            </a:pPr>
            <a:r>
              <a:rPr lang="en-US" sz="1400" b="1" dirty="0" smtClean="0">
                <a:latin typeface="Calibri" panose="020F0502020204030204" pitchFamily="34" charset="0"/>
              </a:rPr>
              <a:t>Legal Tax Rate Limit: $25.00 per $100,000 of Assessed Valuation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latin typeface="Calibri" panose="020F0502020204030204" pitchFamily="34" charset="0"/>
              </a:rPr>
              <a:t>Tax Rate Performance for Measure P &amp; Measure M</a:t>
            </a:r>
            <a:endParaRPr lang="en-US" b="1" dirty="0">
              <a:latin typeface="Calibri" panose="020F0502020204030204" pitchFamily="34" charset="0"/>
            </a:endParaRPr>
          </a:p>
        </p:txBody>
      </p:sp>
      <p:sp>
        <p:nvSpPr>
          <p:cNvPr id="17"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2</a:t>
            </a:fld>
            <a:endParaRPr lang="en-US" sz="1100" dirty="0">
              <a:solidFill>
                <a:schemeClr val="tx1"/>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71978605"/>
              </p:ext>
            </p:extLst>
          </p:nvPr>
        </p:nvGraphicFramePr>
        <p:xfrm>
          <a:off x="983651" y="1334212"/>
          <a:ext cx="8046720" cy="4289863"/>
        </p:xfrm>
        <a:graphic>
          <a:graphicData uri="http://schemas.openxmlformats.org/drawingml/2006/table">
            <a:tbl>
              <a:tblPr>
                <a:tableStyleId>{5C22544A-7EE6-4342-B048-85BDC9FD1C3A}</a:tableStyleId>
              </a:tblPr>
              <a:tblGrid>
                <a:gridCol w="1737360"/>
                <a:gridCol w="1737360"/>
                <a:gridCol w="1737360"/>
                <a:gridCol w="1737360"/>
                <a:gridCol w="1097280"/>
              </a:tblGrid>
              <a:tr h="274320">
                <a:tc>
                  <a:txBody>
                    <a:bodyPr/>
                    <a:lstStyle/>
                    <a:p>
                      <a:pPr algn="ctr" fontAlgn="b"/>
                      <a:r>
                        <a:rPr lang="en-US" sz="1400" b="1" u="none" strike="noStrike" dirty="0">
                          <a:solidFill>
                            <a:schemeClr val="bg1"/>
                          </a:solidFill>
                          <a:effectLst/>
                          <a:latin typeface="Calibri" panose="020F0502020204030204" pitchFamily="34" charset="0"/>
                        </a:rPr>
                        <a:t>Tax </a:t>
                      </a:r>
                      <a:endParaRPr lang="en-US" sz="1400" b="1" i="0" u="none" strike="noStrike" dirty="0">
                        <a:solidFill>
                          <a:schemeClr val="bg1"/>
                        </a:solidFill>
                        <a:effectLst/>
                        <a:latin typeface="Calibri" panose="020F0502020204030204" pitchFamily="34" charset="0"/>
                      </a:endParaRPr>
                    </a:p>
                  </a:txBody>
                  <a:tcPr marL="7423" marR="7423" marT="7423" marB="0" anchor="b">
                    <a:lnR w="12700" cap="flat" cmpd="sng" algn="ctr">
                      <a:solidFill>
                        <a:srgbClr val="2B2F64"/>
                      </a:solidFill>
                      <a:prstDash val="solid"/>
                      <a:round/>
                      <a:headEnd type="none" w="med" len="med"/>
                      <a:tailEnd type="none" w="med" len="med"/>
                    </a:lnR>
                    <a:lnB w="12700" cap="flat" cmpd="sng" algn="ctr">
                      <a:solidFill>
                        <a:srgbClr val="2B2F64"/>
                      </a:solidFill>
                      <a:prstDash val="solid"/>
                      <a:round/>
                      <a:headEnd type="none" w="med" len="med"/>
                      <a:tailEnd type="none" w="med" len="med"/>
                    </a:lnB>
                    <a:solidFill>
                      <a:srgbClr val="2B2F64"/>
                    </a:solidFill>
                  </a:tcPr>
                </a:tc>
                <a:tc>
                  <a:txBody>
                    <a:bodyPr/>
                    <a:lstStyle/>
                    <a:p>
                      <a:pPr algn="ctr" fontAlgn="b"/>
                      <a:r>
                        <a:rPr lang="en-US" sz="1400" b="1" u="none" strike="noStrike" dirty="0">
                          <a:solidFill>
                            <a:schemeClr val="bg1"/>
                          </a:solidFill>
                          <a:effectLst/>
                          <a:latin typeface="Calibri" panose="020F0502020204030204" pitchFamily="34" charset="0"/>
                        </a:rPr>
                        <a:t>Actual</a:t>
                      </a:r>
                      <a:endParaRPr lang="en-US" sz="1400" b="1" i="0" u="none" strike="noStrike" dirty="0">
                        <a:solidFill>
                          <a:schemeClr val="bg1"/>
                        </a:solidFill>
                        <a:effectLst/>
                        <a:latin typeface="Calibri" panose="020F0502020204030204" pitchFamily="34" charset="0"/>
                      </a:endParaRPr>
                    </a:p>
                  </a:txBody>
                  <a:tcPr marL="7423" marR="7423" marT="7423" marB="0" anchor="b">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B w="12700" cap="flat" cmpd="sng" algn="ctr">
                      <a:solidFill>
                        <a:srgbClr val="2B2F64"/>
                      </a:solidFill>
                      <a:prstDash val="solid"/>
                      <a:round/>
                      <a:headEnd type="none" w="med" len="med"/>
                      <a:tailEnd type="none" w="med" len="med"/>
                    </a:lnB>
                    <a:solidFill>
                      <a:srgbClr val="2B2F64"/>
                    </a:solidFill>
                  </a:tcPr>
                </a:tc>
                <a:tc>
                  <a:txBody>
                    <a:bodyPr/>
                    <a:lstStyle/>
                    <a:p>
                      <a:pPr algn="ctr" fontAlgn="b"/>
                      <a:r>
                        <a:rPr lang="en-US" sz="1400" b="1" u="none" strike="noStrike" dirty="0">
                          <a:solidFill>
                            <a:schemeClr val="bg1"/>
                          </a:solidFill>
                          <a:effectLst/>
                          <a:latin typeface="Calibri" panose="020F0502020204030204" pitchFamily="34" charset="0"/>
                        </a:rPr>
                        <a:t> </a:t>
                      </a:r>
                      <a:endParaRPr lang="en-US" sz="1400" b="1" i="0" u="none" strike="noStrike" dirty="0">
                        <a:solidFill>
                          <a:schemeClr val="bg1"/>
                        </a:solidFill>
                        <a:effectLst/>
                        <a:latin typeface="Calibri" panose="020F0502020204030204" pitchFamily="34" charset="0"/>
                      </a:endParaRPr>
                    </a:p>
                  </a:txBody>
                  <a:tcPr marL="7423" marR="7423" marT="7423" marB="0" anchor="b">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B w="12700" cap="flat" cmpd="sng" algn="ctr">
                      <a:solidFill>
                        <a:srgbClr val="2B2F64"/>
                      </a:solidFill>
                      <a:prstDash val="solid"/>
                      <a:round/>
                      <a:headEnd type="none" w="med" len="med"/>
                      <a:tailEnd type="none" w="med" len="med"/>
                    </a:lnB>
                    <a:solidFill>
                      <a:srgbClr val="2B2F64"/>
                    </a:solidFill>
                  </a:tcPr>
                </a:tc>
                <a:tc>
                  <a:txBody>
                    <a:bodyPr/>
                    <a:lstStyle/>
                    <a:p>
                      <a:pPr algn="ctr" fontAlgn="b"/>
                      <a:r>
                        <a:rPr lang="en-US" sz="1400" b="1" u="none" strike="noStrike" dirty="0">
                          <a:solidFill>
                            <a:schemeClr val="bg1"/>
                          </a:solidFill>
                          <a:effectLst/>
                          <a:latin typeface="Calibri" panose="020F0502020204030204" pitchFamily="34" charset="0"/>
                        </a:rPr>
                        <a:t>Actual</a:t>
                      </a:r>
                      <a:endParaRPr lang="en-US" sz="1400" b="1" i="0" u="none" strike="noStrike" dirty="0">
                        <a:solidFill>
                          <a:schemeClr val="bg1"/>
                        </a:solidFill>
                        <a:effectLst/>
                        <a:latin typeface="Calibri" panose="020F0502020204030204" pitchFamily="34" charset="0"/>
                      </a:endParaRPr>
                    </a:p>
                  </a:txBody>
                  <a:tcPr marL="7423" marR="7423" marT="7423" marB="0" anchor="b">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B w="12700" cap="flat" cmpd="sng" algn="ctr">
                      <a:solidFill>
                        <a:srgbClr val="2B2F64"/>
                      </a:solidFill>
                      <a:prstDash val="solid"/>
                      <a:round/>
                      <a:headEnd type="none" w="med" len="med"/>
                      <a:tailEnd type="none" w="med" len="med"/>
                    </a:lnB>
                    <a:solidFill>
                      <a:srgbClr val="2B2F64"/>
                    </a:solidFill>
                  </a:tcPr>
                </a:tc>
                <a:tc>
                  <a:txBody>
                    <a:bodyPr/>
                    <a:lstStyle/>
                    <a:p>
                      <a:pPr algn="ctr" fontAlgn="b"/>
                      <a:endParaRPr lang="en-US" sz="1400" b="1" i="0" u="none" strike="noStrike" dirty="0">
                        <a:solidFill>
                          <a:schemeClr val="bg1"/>
                        </a:solidFill>
                        <a:effectLst/>
                        <a:latin typeface="Calibri" panose="020F0502020204030204" pitchFamily="34" charset="0"/>
                      </a:endParaRPr>
                    </a:p>
                  </a:txBody>
                  <a:tcPr marL="7423" marR="7423" marT="7423" marB="0" anchor="b">
                    <a:lnL w="12700" cap="flat" cmpd="sng" algn="ctr">
                      <a:solidFill>
                        <a:srgbClr val="2B2F64"/>
                      </a:solidFill>
                      <a:prstDash val="solid"/>
                      <a:round/>
                      <a:headEnd type="none" w="med" len="med"/>
                      <a:tailEnd type="none" w="med" len="med"/>
                    </a:lnL>
                    <a:lnB w="12700" cap="flat" cmpd="sng" algn="ctr">
                      <a:solidFill>
                        <a:srgbClr val="2B2F64"/>
                      </a:solidFill>
                      <a:prstDash val="solid"/>
                      <a:round/>
                      <a:headEnd type="none" w="med" len="med"/>
                      <a:tailEnd type="none" w="med" len="med"/>
                    </a:lnB>
                    <a:solidFill>
                      <a:srgbClr val="2B2F64"/>
                    </a:solidFill>
                  </a:tcPr>
                </a:tc>
              </a:tr>
              <a:tr h="217243">
                <a:tc>
                  <a:txBody>
                    <a:bodyPr/>
                    <a:lstStyle/>
                    <a:p>
                      <a:pPr algn="ctr" fontAlgn="b"/>
                      <a:r>
                        <a:rPr lang="en-US" sz="1400" b="1" u="none" strike="noStrike" dirty="0">
                          <a:solidFill>
                            <a:schemeClr val="bg1"/>
                          </a:solidFill>
                          <a:effectLst/>
                          <a:latin typeface="Calibri" panose="020F0502020204030204" pitchFamily="34" charset="0"/>
                        </a:rPr>
                        <a:t>Year</a:t>
                      </a:r>
                      <a:endParaRPr lang="en-US" sz="1400" b="1" i="0" u="none" strike="noStrike" dirty="0">
                        <a:solidFill>
                          <a:schemeClr val="bg1"/>
                        </a:solidFill>
                        <a:effectLst/>
                        <a:latin typeface="Calibri" panose="020F0502020204030204" pitchFamily="34" charset="0"/>
                      </a:endParaRPr>
                    </a:p>
                  </a:txBody>
                  <a:tcPr marL="7423" marR="7423" marT="7423" marB="0" anchor="b">
                    <a:lnR w="12700" cap="flat" cmpd="sng" algn="ctr">
                      <a:solidFill>
                        <a:srgbClr val="2B2F64"/>
                      </a:solidFill>
                      <a:prstDash val="solid"/>
                      <a:round/>
                      <a:headEnd type="none" w="med" len="med"/>
                      <a:tailEnd type="none" w="med" len="med"/>
                    </a:lnR>
                    <a:lnT w="12700" cap="flat" cmpd="sng" algn="ctr">
                      <a:solidFill>
                        <a:srgbClr val="2B2F64"/>
                      </a:solidFill>
                      <a:prstDash val="solid"/>
                      <a:round/>
                      <a:headEnd type="none" w="med" len="med"/>
                      <a:tailEnd type="none" w="med" len="med"/>
                    </a:lnT>
                    <a:lnB w="12700" cap="flat" cmpd="sng" algn="ctr">
                      <a:solidFill>
                        <a:srgbClr val="2B2F64"/>
                      </a:solidFill>
                      <a:prstDash val="solid"/>
                      <a:round/>
                      <a:headEnd type="none" w="med" len="med"/>
                      <a:tailEnd type="none" w="med" len="med"/>
                    </a:lnB>
                    <a:solidFill>
                      <a:srgbClr val="2B2F64"/>
                    </a:solidFill>
                  </a:tcPr>
                </a:tc>
                <a:tc>
                  <a:txBody>
                    <a:bodyPr/>
                    <a:lstStyle/>
                    <a:p>
                      <a:pPr algn="ctr" fontAlgn="b"/>
                      <a:r>
                        <a:rPr lang="en-US" sz="1400" b="1" u="none" strike="noStrike" dirty="0">
                          <a:solidFill>
                            <a:schemeClr val="bg1"/>
                          </a:solidFill>
                          <a:effectLst/>
                          <a:latin typeface="Calibri" panose="020F0502020204030204" pitchFamily="34" charset="0"/>
                        </a:rPr>
                        <a:t>Total</a:t>
                      </a:r>
                      <a:endParaRPr lang="en-US" sz="1400" b="1" i="0" u="none" strike="noStrike" dirty="0">
                        <a:solidFill>
                          <a:schemeClr val="bg1"/>
                        </a:solidFill>
                        <a:effectLst/>
                        <a:latin typeface="Calibri" panose="020F0502020204030204" pitchFamily="34" charset="0"/>
                      </a:endParaRPr>
                    </a:p>
                  </a:txBody>
                  <a:tcPr marL="7423" marR="7423" marT="7423" marB="0" anchor="b">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T w="12700" cap="flat" cmpd="sng" algn="ctr">
                      <a:solidFill>
                        <a:srgbClr val="2B2F64"/>
                      </a:solidFill>
                      <a:prstDash val="solid"/>
                      <a:round/>
                      <a:headEnd type="none" w="med" len="med"/>
                      <a:tailEnd type="none" w="med" len="med"/>
                    </a:lnT>
                    <a:lnB w="12700" cap="flat" cmpd="sng" algn="ctr">
                      <a:solidFill>
                        <a:srgbClr val="2B2F64"/>
                      </a:solidFill>
                      <a:prstDash val="solid"/>
                      <a:round/>
                      <a:headEnd type="none" w="med" len="med"/>
                      <a:tailEnd type="none" w="med" len="med"/>
                    </a:lnB>
                    <a:solidFill>
                      <a:srgbClr val="2B2F64"/>
                    </a:solidFill>
                  </a:tcPr>
                </a:tc>
                <a:tc>
                  <a:txBody>
                    <a:bodyPr/>
                    <a:lstStyle/>
                    <a:p>
                      <a:pPr algn="ctr" fontAlgn="b"/>
                      <a:r>
                        <a:rPr lang="en-US" sz="1400" b="1" u="none" strike="noStrike" dirty="0">
                          <a:solidFill>
                            <a:schemeClr val="bg1"/>
                          </a:solidFill>
                          <a:effectLst/>
                          <a:latin typeface="Calibri" panose="020F0502020204030204" pitchFamily="34" charset="0"/>
                        </a:rPr>
                        <a:t>Annual</a:t>
                      </a:r>
                      <a:endParaRPr lang="en-US" sz="1400" b="1" i="0" u="none" strike="noStrike" dirty="0">
                        <a:solidFill>
                          <a:schemeClr val="bg1"/>
                        </a:solidFill>
                        <a:effectLst/>
                        <a:latin typeface="Calibri" panose="020F0502020204030204" pitchFamily="34" charset="0"/>
                      </a:endParaRPr>
                    </a:p>
                  </a:txBody>
                  <a:tcPr marL="7423" marR="7423" marT="7423" marB="0" anchor="b">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T w="12700" cap="flat" cmpd="sng" algn="ctr">
                      <a:solidFill>
                        <a:srgbClr val="2B2F64"/>
                      </a:solidFill>
                      <a:prstDash val="solid"/>
                      <a:round/>
                      <a:headEnd type="none" w="med" len="med"/>
                      <a:tailEnd type="none" w="med" len="med"/>
                    </a:lnT>
                    <a:lnB w="12700" cap="flat" cmpd="sng" algn="ctr">
                      <a:solidFill>
                        <a:srgbClr val="2B2F64"/>
                      </a:solidFill>
                      <a:prstDash val="solid"/>
                      <a:round/>
                      <a:headEnd type="none" w="med" len="med"/>
                      <a:tailEnd type="none" w="med" len="med"/>
                    </a:lnB>
                    <a:solidFill>
                      <a:srgbClr val="2B2F64"/>
                    </a:solidFill>
                  </a:tcPr>
                </a:tc>
                <a:tc>
                  <a:txBody>
                    <a:bodyPr/>
                    <a:lstStyle/>
                    <a:p>
                      <a:pPr algn="ctr" fontAlgn="b"/>
                      <a:r>
                        <a:rPr lang="en-US" sz="1400" b="1" u="none" strike="noStrike" dirty="0" smtClean="0">
                          <a:solidFill>
                            <a:schemeClr val="bg1"/>
                          </a:solidFill>
                          <a:effectLst/>
                          <a:latin typeface="Calibri" panose="020F0502020204030204" pitchFamily="34" charset="0"/>
                        </a:rPr>
                        <a:t>Tax Rate</a:t>
                      </a:r>
                      <a:endParaRPr lang="en-US" sz="1400" b="1" i="0" u="none" strike="noStrike" dirty="0">
                        <a:solidFill>
                          <a:schemeClr val="bg1"/>
                        </a:solidFill>
                        <a:effectLst/>
                        <a:latin typeface="Calibri" panose="020F0502020204030204" pitchFamily="34" charset="0"/>
                      </a:endParaRPr>
                    </a:p>
                  </a:txBody>
                  <a:tcPr marL="7423" marR="7423" marT="7423" marB="0" anchor="b">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T w="12700" cap="flat" cmpd="sng" algn="ctr">
                      <a:solidFill>
                        <a:srgbClr val="2B2F64"/>
                      </a:solidFill>
                      <a:prstDash val="solid"/>
                      <a:round/>
                      <a:headEnd type="none" w="med" len="med"/>
                      <a:tailEnd type="none" w="med" len="med"/>
                    </a:lnT>
                    <a:lnB w="12700" cap="flat" cmpd="sng" algn="ctr">
                      <a:solidFill>
                        <a:srgbClr val="2B2F64"/>
                      </a:solidFill>
                      <a:prstDash val="solid"/>
                      <a:round/>
                      <a:headEnd type="none" w="med" len="med"/>
                      <a:tailEnd type="none" w="med" len="med"/>
                    </a:lnB>
                    <a:solidFill>
                      <a:srgbClr val="2B2F64"/>
                    </a:solidFill>
                  </a:tcPr>
                </a:tc>
                <a:tc>
                  <a:txBody>
                    <a:bodyPr/>
                    <a:lstStyle/>
                    <a:p>
                      <a:pPr algn="ctr" fontAlgn="b"/>
                      <a:endParaRPr lang="en-US" sz="1400" b="1" i="0" u="none" strike="noStrike" dirty="0">
                        <a:solidFill>
                          <a:schemeClr val="bg1"/>
                        </a:solidFill>
                        <a:effectLst/>
                        <a:latin typeface="Calibri" panose="020F0502020204030204" pitchFamily="34" charset="0"/>
                      </a:endParaRPr>
                    </a:p>
                  </a:txBody>
                  <a:tcPr marL="7423" marR="7423" marT="7423" marB="0" anchor="b">
                    <a:lnL w="12700" cap="flat" cmpd="sng" algn="ctr">
                      <a:solidFill>
                        <a:srgbClr val="2B2F64"/>
                      </a:solidFill>
                      <a:prstDash val="solid"/>
                      <a:round/>
                      <a:headEnd type="none" w="med" len="med"/>
                      <a:tailEnd type="none" w="med" len="med"/>
                    </a:lnL>
                    <a:lnT w="12700" cap="flat" cmpd="sng" algn="ctr">
                      <a:solidFill>
                        <a:srgbClr val="2B2F64"/>
                      </a:solidFill>
                      <a:prstDash val="solid"/>
                      <a:round/>
                      <a:headEnd type="none" w="med" len="med"/>
                      <a:tailEnd type="none" w="med" len="med"/>
                    </a:lnT>
                    <a:lnB w="12700" cap="flat" cmpd="sng" algn="ctr">
                      <a:solidFill>
                        <a:srgbClr val="2B2F64"/>
                      </a:solidFill>
                      <a:prstDash val="solid"/>
                      <a:round/>
                      <a:headEnd type="none" w="med" len="med"/>
                      <a:tailEnd type="none" w="med" len="med"/>
                    </a:lnB>
                    <a:solidFill>
                      <a:srgbClr val="2B2F64"/>
                    </a:solidFill>
                  </a:tcPr>
                </a:tc>
              </a:tr>
              <a:tr h="274320">
                <a:tc>
                  <a:txBody>
                    <a:bodyPr/>
                    <a:lstStyle/>
                    <a:p>
                      <a:pPr algn="ctr" fontAlgn="b"/>
                      <a:r>
                        <a:rPr lang="en-US" sz="1400" b="1" u="none" strike="noStrike" dirty="0">
                          <a:solidFill>
                            <a:schemeClr val="bg1"/>
                          </a:solidFill>
                          <a:effectLst/>
                          <a:latin typeface="Calibri" panose="020F0502020204030204" pitchFamily="34" charset="0"/>
                        </a:rPr>
                        <a:t>Ending</a:t>
                      </a:r>
                      <a:endParaRPr lang="en-US" sz="1400" b="1" i="0" u="none" strike="noStrike" dirty="0">
                        <a:solidFill>
                          <a:schemeClr val="bg1"/>
                        </a:solidFill>
                        <a:effectLst/>
                        <a:latin typeface="Calibri" panose="020F0502020204030204" pitchFamily="34" charset="0"/>
                      </a:endParaRPr>
                    </a:p>
                  </a:txBody>
                  <a:tcPr marL="7423" marR="7423" marT="7423" marB="0">
                    <a:lnR w="12700" cap="flat" cmpd="sng" algn="ctr">
                      <a:solidFill>
                        <a:srgbClr val="2B2F64"/>
                      </a:solidFill>
                      <a:prstDash val="solid"/>
                      <a:round/>
                      <a:headEnd type="none" w="med" len="med"/>
                      <a:tailEnd type="none" w="med" len="med"/>
                    </a:lnR>
                    <a:lnT w="12700" cap="flat" cmpd="sng" algn="ctr">
                      <a:solidFill>
                        <a:srgbClr val="2B2F64"/>
                      </a:solidFill>
                      <a:prstDash val="solid"/>
                      <a:round/>
                      <a:headEnd type="none" w="med" len="med"/>
                      <a:tailEnd type="none" w="med" len="med"/>
                    </a:lnT>
                    <a:solidFill>
                      <a:srgbClr val="2B2F64"/>
                    </a:solidFill>
                  </a:tcPr>
                </a:tc>
                <a:tc>
                  <a:txBody>
                    <a:bodyPr/>
                    <a:lstStyle/>
                    <a:p>
                      <a:pPr algn="ctr" fontAlgn="b"/>
                      <a:r>
                        <a:rPr lang="en-US" sz="1400" b="1" u="none" strike="noStrike" dirty="0">
                          <a:solidFill>
                            <a:schemeClr val="bg1"/>
                          </a:solidFill>
                          <a:effectLst/>
                          <a:latin typeface="Calibri" panose="020F0502020204030204" pitchFamily="34" charset="0"/>
                        </a:rPr>
                        <a:t>Assessed Value</a:t>
                      </a:r>
                      <a:endParaRPr lang="en-US" sz="1400" b="1" i="0" u="none" strike="noStrike" dirty="0">
                        <a:solidFill>
                          <a:schemeClr val="bg1"/>
                        </a:solidFill>
                        <a:effectLst/>
                        <a:latin typeface="Calibri" panose="020F0502020204030204" pitchFamily="34" charset="0"/>
                      </a:endParaRPr>
                    </a:p>
                  </a:txBody>
                  <a:tcPr marL="7423" marR="7423" marT="7423" marB="0">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T w="12700" cap="flat" cmpd="sng" algn="ctr">
                      <a:solidFill>
                        <a:srgbClr val="2B2F64"/>
                      </a:solidFill>
                      <a:prstDash val="solid"/>
                      <a:round/>
                      <a:headEnd type="none" w="med" len="med"/>
                      <a:tailEnd type="none" w="med" len="med"/>
                    </a:lnT>
                    <a:solidFill>
                      <a:srgbClr val="2B2F64"/>
                    </a:solidFill>
                  </a:tcPr>
                </a:tc>
                <a:tc>
                  <a:txBody>
                    <a:bodyPr/>
                    <a:lstStyle/>
                    <a:p>
                      <a:pPr algn="ctr" fontAlgn="b"/>
                      <a:r>
                        <a:rPr lang="en-US" sz="1400" b="1" u="none" strike="noStrike" dirty="0">
                          <a:solidFill>
                            <a:schemeClr val="bg1"/>
                          </a:solidFill>
                          <a:effectLst/>
                          <a:latin typeface="Calibri" panose="020F0502020204030204" pitchFamily="34" charset="0"/>
                        </a:rPr>
                        <a:t>Change</a:t>
                      </a:r>
                      <a:endParaRPr lang="en-US" sz="1400" b="1" i="0" u="none" strike="noStrike" dirty="0">
                        <a:solidFill>
                          <a:schemeClr val="bg1"/>
                        </a:solidFill>
                        <a:effectLst/>
                        <a:latin typeface="Calibri" panose="020F0502020204030204" pitchFamily="34" charset="0"/>
                      </a:endParaRPr>
                    </a:p>
                  </a:txBody>
                  <a:tcPr marL="7423" marR="7423" marT="7423" marB="0">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T w="12700" cap="flat" cmpd="sng" algn="ctr">
                      <a:solidFill>
                        <a:srgbClr val="2B2F64"/>
                      </a:solidFill>
                      <a:prstDash val="solid"/>
                      <a:round/>
                      <a:headEnd type="none" w="med" len="med"/>
                      <a:tailEnd type="none" w="med" len="med"/>
                    </a:lnT>
                    <a:solidFill>
                      <a:srgbClr val="2B2F64"/>
                    </a:solidFill>
                  </a:tcPr>
                </a:tc>
                <a:tc>
                  <a:txBody>
                    <a:bodyPr/>
                    <a:lstStyle/>
                    <a:p>
                      <a:pPr algn="ctr" fontAlgn="b"/>
                      <a:r>
                        <a:rPr lang="en-US" sz="1400" b="1" i="0" u="none" strike="noStrike" dirty="0" smtClean="0">
                          <a:solidFill>
                            <a:schemeClr val="bg1"/>
                          </a:solidFill>
                          <a:effectLst/>
                          <a:latin typeface="Calibri" panose="020F0502020204030204" pitchFamily="34" charset="0"/>
                        </a:rPr>
                        <a:t>Per</a:t>
                      </a:r>
                      <a:r>
                        <a:rPr lang="en-US" sz="1400" b="1" i="0" u="none" strike="noStrike" baseline="0" dirty="0" smtClean="0">
                          <a:solidFill>
                            <a:schemeClr val="bg1"/>
                          </a:solidFill>
                          <a:effectLst/>
                          <a:latin typeface="Calibri" panose="020F0502020204030204" pitchFamily="34" charset="0"/>
                        </a:rPr>
                        <a:t> $100,000</a:t>
                      </a:r>
                      <a:endParaRPr lang="en-US" sz="1400" b="1" i="0" u="none" strike="noStrike" dirty="0">
                        <a:solidFill>
                          <a:schemeClr val="bg1"/>
                        </a:solidFill>
                        <a:effectLst/>
                        <a:latin typeface="Calibri" panose="020F0502020204030204" pitchFamily="34" charset="0"/>
                      </a:endParaRPr>
                    </a:p>
                  </a:txBody>
                  <a:tcPr marL="7423" marR="7423" marT="7423" marB="0">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T w="12700" cap="flat" cmpd="sng" algn="ctr">
                      <a:solidFill>
                        <a:srgbClr val="2B2F64"/>
                      </a:solidFill>
                      <a:prstDash val="solid"/>
                      <a:round/>
                      <a:headEnd type="none" w="med" len="med"/>
                      <a:tailEnd type="none" w="med" len="med"/>
                    </a:lnT>
                    <a:solidFill>
                      <a:srgbClr val="2B2F64"/>
                    </a:solidFill>
                  </a:tcPr>
                </a:tc>
                <a:tc>
                  <a:txBody>
                    <a:bodyPr/>
                    <a:lstStyle/>
                    <a:p>
                      <a:pPr algn="ctr" fontAlgn="b"/>
                      <a:endParaRPr lang="en-US" sz="1400" b="1" i="0" u="none" strike="noStrike" dirty="0">
                        <a:solidFill>
                          <a:schemeClr val="bg1"/>
                        </a:solidFill>
                        <a:effectLst/>
                        <a:latin typeface="Calibri" panose="020F0502020204030204" pitchFamily="34" charset="0"/>
                      </a:endParaRPr>
                    </a:p>
                  </a:txBody>
                  <a:tcPr marL="7423" marR="7423" marT="7423" marB="0">
                    <a:lnL w="12700" cap="flat" cmpd="sng" algn="ctr">
                      <a:solidFill>
                        <a:srgbClr val="2B2F64"/>
                      </a:solidFill>
                      <a:prstDash val="solid"/>
                      <a:round/>
                      <a:headEnd type="none" w="med" len="med"/>
                      <a:tailEnd type="none" w="med" len="med"/>
                    </a:lnL>
                    <a:lnT w="12700" cap="flat" cmpd="sng" algn="ctr">
                      <a:solidFill>
                        <a:srgbClr val="2B2F64"/>
                      </a:solidFill>
                      <a:prstDash val="solid"/>
                      <a:round/>
                      <a:headEnd type="none" w="med" len="med"/>
                      <a:tailEnd type="none" w="med" len="med"/>
                    </a:lnT>
                    <a:solidFill>
                      <a:srgbClr val="2B2F64"/>
                    </a:solidFill>
                  </a:tcPr>
                </a:tc>
              </a:tr>
              <a:tr h="228600">
                <a:tc>
                  <a:txBody>
                    <a:bodyPr/>
                    <a:lstStyle/>
                    <a:p>
                      <a:pPr algn="ctr" fontAlgn="b"/>
                      <a:r>
                        <a:rPr lang="en-US" sz="1400" u="none" strike="noStrike" dirty="0">
                          <a:effectLst/>
                          <a:latin typeface="Calibri" panose="020F0502020204030204" pitchFamily="34" charset="0"/>
                        </a:rPr>
                        <a:t>2004</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$32,608,728,658</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8.80%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$16.90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2005</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$35,856,470,642</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9.96%</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$18.90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2006</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$40,905,198,748</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14.08%</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$16.60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2007</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$47,873,839,484</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17.04%</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$19.50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2008</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$55,146,318,135</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15.19%</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$12.70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2009</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$58,074,704,204</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5.31%</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$39.30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2010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$54,415,455,052</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-6.30%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$28.00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2011</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$51,323,415,499</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-5.68%</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$46.70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2012</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$51,148,493,296</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-0.34%</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$37.30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2013</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$51,638,905,109</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0.96%</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$45.90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2014</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$52,916,344,096</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2.47%</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$41.90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a:txBody>
                    <a:bodyPr/>
                    <a:lstStyle/>
                    <a:p>
                      <a:pPr algn="ctr" fontAlgn="b"/>
                      <a:r>
                        <a:rPr lang="en-US" sz="1400" u="none" strike="noStrike" dirty="0">
                          <a:effectLst/>
                          <a:latin typeface="Calibri" panose="020F0502020204030204" pitchFamily="34" charset="0"/>
                        </a:rPr>
                        <a:t>2015</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$56,190,405,716</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6.19%</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r>
                        <a:rPr lang="en-US" sz="1400" u="none" strike="noStrike" dirty="0">
                          <a:effectLst/>
                          <a:latin typeface="Calibri" panose="020F0502020204030204" pitchFamily="34" charset="0"/>
                        </a:rPr>
                        <a:t>$39.30</a:t>
                      </a:r>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28600">
                <a:tc gridSpan="4">
                  <a:txBody>
                    <a:bodyPr/>
                    <a:lstStyle/>
                    <a:p>
                      <a:pPr algn="l"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423" marR="7423" marT="7423" marB="0" anchor="ctr">
                    <a:solidFill>
                      <a:schemeClr val="bg1"/>
                    </a:solidFill>
                  </a:tcPr>
                </a:tc>
              </a:tr>
              <a:tr h="274320">
                <a:tc gridSpan="5">
                  <a:txBody>
                    <a:bodyPr/>
                    <a:lstStyle/>
                    <a:p>
                      <a:pPr algn="ctr" fontAlgn="b"/>
                      <a:r>
                        <a:rPr lang="en-US" sz="1300" b="1" i="0" u="none" strike="noStrike" dirty="0" smtClean="0">
                          <a:solidFill>
                            <a:schemeClr val="bg1"/>
                          </a:solidFill>
                          <a:effectLst/>
                          <a:latin typeface="Calibri" panose="020F0502020204030204" pitchFamily="34" charset="0"/>
                        </a:rPr>
                        <a:t>For Measure P, average tax rate has been $19.04 as compared to Tax Rate Statement projection of $19.55</a:t>
                      </a:r>
                      <a:endParaRPr lang="en-US" sz="1300" b="1" i="0" u="none" strike="noStrike" dirty="0">
                        <a:solidFill>
                          <a:schemeClr val="bg1"/>
                        </a:solidFill>
                        <a:effectLst/>
                        <a:latin typeface="Calibri" panose="020F0502020204030204" pitchFamily="34" charset="0"/>
                      </a:endParaRPr>
                    </a:p>
                  </a:txBody>
                  <a:tcPr marL="7423" marR="7423" marT="7423" marB="0" anchor="ctr">
                    <a:solidFill>
                      <a:srgbClr val="3C8C93"/>
                    </a:solidFill>
                  </a:tcPr>
                </a:tc>
                <a:tc hMerge="1">
                  <a:txBody>
                    <a:bodyPr/>
                    <a:lstStyle/>
                    <a:p>
                      <a:pPr algn="ctr" fontAlgn="b"/>
                      <a:endParaRPr lang="en-US" sz="1400" b="0" i="0" u="none" strike="noStrike">
                        <a:solidFill>
                          <a:srgbClr val="000000"/>
                        </a:solidFill>
                        <a:effectLst/>
                        <a:latin typeface="Sabon MT"/>
                      </a:endParaRPr>
                    </a:p>
                  </a:txBody>
                  <a:tcPr marL="7423" marR="7423" marT="7423" marB="0" anchor="ctr">
                    <a:solidFill>
                      <a:schemeClr val="bg1"/>
                    </a:solidFill>
                  </a:tcPr>
                </a:tc>
                <a:tc hMerge="1">
                  <a:txBody>
                    <a:bodyPr/>
                    <a:lstStyle/>
                    <a:p>
                      <a:pPr algn="ctr" fontAlgn="b"/>
                      <a:endParaRPr lang="en-US" sz="1400" b="0" i="0" u="none" strike="noStrike">
                        <a:solidFill>
                          <a:srgbClr val="000000"/>
                        </a:solidFill>
                        <a:effectLst/>
                        <a:latin typeface="Sabon MT"/>
                      </a:endParaRPr>
                    </a:p>
                  </a:txBody>
                  <a:tcPr marL="7423" marR="7423" marT="7423" marB="0" anchor="ctr">
                    <a:solidFill>
                      <a:schemeClr val="bg1"/>
                    </a:solidFill>
                  </a:tcPr>
                </a:tc>
                <a:tc hMerge="1">
                  <a:txBody>
                    <a:bodyPr/>
                    <a:lstStyle/>
                    <a:p>
                      <a:pPr algn="ctr" fontAlgn="b"/>
                      <a:endParaRPr lang="en-US" sz="1400" b="0" i="0" u="none" strike="noStrike" dirty="0">
                        <a:solidFill>
                          <a:srgbClr val="000000"/>
                        </a:solidFill>
                        <a:effectLst/>
                        <a:latin typeface="Sabon MT"/>
                      </a:endParaRPr>
                    </a:p>
                  </a:txBody>
                  <a:tcPr marL="7423" marR="7423" marT="7423" marB="0" anchor="ctr">
                    <a:solidFill>
                      <a:schemeClr val="bg1"/>
                    </a:solidFill>
                  </a:tcPr>
                </a:tc>
                <a:tc hMerge="1">
                  <a:txBody>
                    <a:bodyPr/>
                    <a:lstStyle/>
                    <a:p>
                      <a:pPr algn="ctr" fontAlgn="b"/>
                      <a:endParaRPr lang="en-US" sz="1300" b="1" i="0" u="none" strike="noStrike" dirty="0">
                        <a:solidFill>
                          <a:schemeClr val="bg1"/>
                        </a:solidFill>
                        <a:effectLst/>
                        <a:latin typeface="Calibri" panose="020F0502020204030204" pitchFamily="34" charset="0"/>
                      </a:endParaRPr>
                    </a:p>
                  </a:txBody>
                  <a:tcPr marL="7423" marR="7423" marT="7423" marB="0" anchor="ctr">
                    <a:solidFill>
                      <a:srgbClr val="3C8C93"/>
                    </a:solidFill>
                  </a:tcPr>
                </a:tc>
              </a:tr>
              <a:tr h="274320">
                <a:tc gridSpan="5">
                  <a:txBody>
                    <a:bodyPr/>
                    <a:lstStyle/>
                    <a:p>
                      <a:pPr algn="ctr" fontAlgn="b"/>
                      <a:r>
                        <a:rPr lang="en-US" sz="1300" b="1" i="0" u="none" strike="noStrike" dirty="0" smtClean="0">
                          <a:solidFill>
                            <a:schemeClr val="bg1"/>
                          </a:solidFill>
                          <a:effectLst/>
                          <a:latin typeface="Calibri" panose="020F0502020204030204" pitchFamily="34" charset="0"/>
                        </a:rPr>
                        <a:t>For Measure M, average tax rate has been $19.21 as compared to Tax Rate Statement projection of $19.80</a:t>
                      </a:r>
                      <a:endParaRPr lang="en-US" sz="1300" b="1" i="0" u="none" strike="noStrike" dirty="0">
                        <a:solidFill>
                          <a:schemeClr val="bg1"/>
                        </a:solidFill>
                        <a:effectLst/>
                        <a:latin typeface="Calibri" panose="020F0502020204030204" pitchFamily="34" charset="0"/>
                      </a:endParaRPr>
                    </a:p>
                  </a:txBody>
                  <a:tcPr marL="7423" marR="7423" marT="7423" marB="0" anchor="ct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300" b="1" i="0" u="none" strike="noStrike" dirty="0">
                        <a:solidFill>
                          <a:schemeClr val="bg1"/>
                        </a:solidFill>
                        <a:effectLst/>
                        <a:latin typeface="Calibri" panose="020F0502020204030204" pitchFamily="34" charset="0"/>
                      </a:endParaRPr>
                    </a:p>
                  </a:txBody>
                  <a:tcPr marL="7423" marR="7423" marT="7423" marB="0" anchor="ctr">
                    <a:solidFill>
                      <a:srgbClr val="7030A0"/>
                    </a:solidFill>
                  </a:tcPr>
                </a:tc>
              </a:tr>
            </a:tbl>
          </a:graphicData>
        </a:graphic>
      </p:graphicFrame>
      <p:sp>
        <p:nvSpPr>
          <p:cNvPr id="4" name="Right Brace 3"/>
          <p:cNvSpPr/>
          <p:nvPr/>
        </p:nvSpPr>
        <p:spPr bwMode="auto">
          <a:xfrm>
            <a:off x="7415373" y="2178994"/>
            <a:ext cx="182880" cy="10058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anose="020F0502020204030204" pitchFamily="34" charset="0"/>
            </a:endParaRPr>
          </a:p>
        </p:txBody>
      </p:sp>
      <p:sp>
        <p:nvSpPr>
          <p:cNvPr id="8" name="Right Brace 7"/>
          <p:cNvSpPr/>
          <p:nvPr/>
        </p:nvSpPr>
        <p:spPr bwMode="auto">
          <a:xfrm>
            <a:off x="7412123" y="3323649"/>
            <a:ext cx="182880" cy="1463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anose="020F0502020204030204" pitchFamily="34" charset="0"/>
            </a:endParaRPr>
          </a:p>
        </p:txBody>
      </p:sp>
      <p:sp>
        <p:nvSpPr>
          <p:cNvPr id="6" name="TextBox 5"/>
          <p:cNvSpPr txBox="1"/>
          <p:nvPr/>
        </p:nvSpPr>
        <p:spPr>
          <a:xfrm>
            <a:off x="7431898" y="2422185"/>
            <a:ext cx="1235413" cy="523220"/>
          </a:xfrm>
          <a:prstGeom prst="rect">
            <a:avLst/>
          </a:prstGeom>
          <a:noFill/>
        </p:spPr>
        <p:txBody>
          <a:bodyPr wrap="square" rtlCol="0">
            <a:spAutoFit/>
          </a:bodyPr>
          <a:lstStyle/>
          <a:p>
            <a:r>
              <a:rPr lang="en-US" sz="1400" dirty="0" smtClean="0">
                <a:latin typeface="Calibri" panose="020F0502020204030204" pitchFamily="34" charset="0"/>
              </a:rPr>
              <a:t>Measure P Only</a:t>
            </a:r>
            <a:endParaRPr lang="en-US" sz="1400" dirty="0">
              <a:latin typeface="Calibri" panose="020F0502020204030204" pitchFamily="34" charset="0"/>
            </a:endParaRPr>
          </a:p>
        </p:txBody>
      </p:sp>
      <p:sp>
        <p:nvSpPr>
          <p:cNvPr id="10" name="TextBox 9"/>
          <p:cNvSpPr txBox="1"/>
          <p:nvPr/>
        </p:nvSpPr>
        <p:spPr>
          <a:xfrm>
            <a:off x="7428650" y="3800313"/>
            <a:ext cx="1530501" cy="523220"/>
          </a:xfrm>
          <a:prstGeom prst="rect">
            <a:avLst/>
          </a:prstGeom>
          <a:noFill/>
        </p:spPr>
        <p:txBody>
          <a:bodyPr wrap="square" rtlCol="0">
            <a:spAutoFit/>
          </a:bodyPr>
          <a:lstStyle/>
          <a:p>
            <a:r>
              <a:rPr lang="en-US" sz="1400" dirty="0" smtClean="0">
                <a:latin typeface="Calibri" panose="020F0502020204030204" pitchFamily="34" charset="0"/>
              </a:rPr>
              <a:t>Measure P &amp; M Combined</a:t>
            </a:r>
            <a:endParaRPr lang="en-US" sz="1400" dirty="0">
              <a:latin typeface="Calibri" panose="020F0502020204030204" pitchFamily="34" charset="0"/>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18511" y="2844280"/>
            <a:ext cx="8548687" cy="1700212"/>
          </a:xfrm>
        </p:spPr>
        <p:txBody>
          <a:bodyPr anchor="ctr" anchorCtr="0"/>
          <a:lstStyle/>
          <a:p>
            <a:pPr algn="ctr">
              <a:spcBef>
                <a:spcPts val="0"/>
              </a:spcBef>
            </a:pPr>
            <a:r>
              <a:rPr lang="en-US" sz="2400" b="1" dirty="0" smtClean="0">
                <a:latin typeface="Calibri" panose="020F0502020204030204" pitchFamily="34" charset="0"/>
              </a:rPr>
              <a:t>Measure P Refinancing Opportunity</a:t>
            </a:r>
            <a:endParaRPr lang="en-US" sz="2400" b="1" dirty="0">
              <a:latin typeface="Calibri" panose="020F0502020204030204" pitchFamily="34" charset="0"/>
            </a:endParaRPr>
          </a:p>
        </p:txBody>
      </p:sp>
    </p:spTree>
    <p:extLst>
      <p:ext uri="{BB962C8B-B14F-4D97-AF65-F5344CB8AC3E}">
        <p14:creationId xmlns:p14="http://schemas.microsoft.com/office/powerpoint/2010/main" val="555277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b="1" dirty="0" smtClean="0">
                <a:latin typeface="Calibri" panose="020F0502020204030204" pitchFamily="34" charset="0"/>
              </a:rPr>
              <a:t>Overview of Measure P Refinancing Opportunity</a:t>
            </a:r>
            <a:endParaRPr lang="en-US" b="1" dirty="0">
              <a:latin typeface="Calibri" panose="020F0502020204030204" pitchFamily="34" charset="0"/>
            </a:endParaRPr>
          </a:p>
        </p:txBody>
      </p:sp>
      <p:sp>
        <p:nvSpPr>
          <p:cNvPr id="33"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4</a:t>
            </a:fld>
            <a:endParaRPr lang="en-US" sz="1100" dirty="0">
              <a:solidFill>
                <a:schemeClr val="tx1"/>
              </a:solidFill>
              <a:latin typeface="Calibri" panose="020F0502020204030204" pitchFamily="34" charset="0"/>
            </a:endParaRPr>
          </a:p>
        </p:txBody>
      </p:sp>
      <p:sp>
        <p:nvSpPr>
          <p:cNvPr id="34" name="TextBox 33"/>
          <p:cNvSpPr txBox="1"/>
          <p:nvPr/>
        </p:nvSpPr>
        <p:spPr>
          <a:xfrm>
            <a:off x="411480" y="1097280"/>
            <a:ext cx="9230360" cy="6263253"/>
          </a:xfrm>
          <a:prstGeom prst="rect">
            <a:avLst/>
          </a:prstGeom>
          <a:noFill/>
        </p:spPr>
        <p:txBody>
          <a:bodyPr wrap="square" rtlCol="0">
            <a:spAutoFit/>
          </a:bodyPr>
          <a:lstStyle/>
          <a:p>
            <a:pPr marL="228600" indent="-228600" algn="just">
              <a:spcBef>
                <a:spcPts val="3000"/>
              </a:spcBef>
              <a:spcAft>
                <a:spcPts val="0"/>
              </a:spcAft>
              <a:buFont typeface="Wingdings" pitchFamily="2" charset="2"/>
              <a:buChar char="§"/>
            </a:pPr>
            <a:r>
              <a:rPr lang="en-US" sz="1800" dirty="0" smtClean="0">
                <a:latin typeface="Calibri" panose="020F0502020204030204" pitchFamily="34" charset="0"/>
              </a:rPr>
              <a:t>Similar to Refinancing a Home Mortgage (High Interest Rates </a:t>
            </a:r>
            <a:r>
              <a:rPr lang="en-US" sz="1800" dirty="0" smtClean="0">
                <a:latin typeface="Calibri" panose="020F0502020204030204" pitchFamily="34" charset="0"/>
                <a:sym typeface="Wingdings" pitchFamily="2" charset="2"/>
              </a:rPr>
              <a:t> Low Interest Rates)</a:t>
            </a:r>
            <a:endParaRPr lang="en-US" sz="1800" dirty="0" smtClean="0">
              <a:latin typeface="Calibri" panose="020F0502020204030204" pitchFamily="34" charset="0"/>
            </a:endParaRPr>
          </a:p>
          <a:p>
            <a:pPr marL="228600" indent="-228600" algn="just">
              <a:spcBef>
                <a:spcPts val="3000"/>
              </a:spcBef>
              <a:spcAft>
                <a:spcPts val="0"/>
              </a:spcAft>
              <a:buFont typeface="Wingdings" pitchFamily="2" charset="2"/>
              <a:buChar char="§"/>
            </a:pPr>
            <a:r>
              <a:rPr lang="en-US" sz="1800" dirty="0" smtClean="0">
                <a:latin typeface="Calibri" panose="020F0502020204030204" pitchFamily="34" charset="0"/>
              </a:rPr>
              <a:t>Average Interest Rate: </a:t>
            </a:r>
            <a:r>
              <a:rPr lang="en-US" sz="1800" u="sng" dirty="0">
                <a:solidFill>
                  <a:srgbClr val="000099"/>
                </a:solidFill>
                <a:latin typeface="Calibri" panose="020F0502020204030204" pitchFamily="34" charset="0"/>
              </a:rPr>
              <a:t>5.00%</a:t>
            </a:r>
            <a:r>
              <a:rPr lang="en-US" sz="1800" dirty="0" smtClean="0">
                <a:latin typeface="Calibri" panose="020F0502020204030204" pitchFamily="34" charset="0"/>
              </a:rPr>
              <a:t> on Old/Refunded Bonds vs. estimated </a:t>
            </a:r>
            <a:r>
              <a:rPr lang="en-US" sz="1800" u="sng" dirty="0" smtClean="0">
                <a:solidFill>
                  <a:srgbClr val="000099"/>
                </a:solidFill>
                <a:latin typeface="Calibri" panose="020F0502020204030204" pitchFamily="34" charset="0"/>
              </a:rPr>
              <a:t>3.75%</a:t>
            </a:r>
            <a:r>
              <a:rPr lang="en-US" sz="1800" dirty="0" smtClean="0">
                <a:latin typeface="Calibri" panose="020F0502020204030204" pitchFamily="34" charset="0"/>
              </a:rPr>
              <a:t> on New/Refunding Bonds</a:t>
            </a:r>
            <a:r>
              <a:rPr lang="en-US" sz="1800" baseline="30000" dirty="0" smtClean="0">
                <a:latin typeface="Calibri" panose="020F0502020204030204" pitchFamily="34" charset="0"/>
              </a:rPr>
              <a:t>(1)</a:t>
            </a:r>
          </a:p>
          <a:p>
            <a:pPr marL="228600" indent="-228600" algn="just">
              <a:spcBef>
                <a:spcPts val="3000"/>
              </a:spcBef>
              <a:spcAft>
                <a:spcPts val="0"/>
              </a:spcAft>
              <a:buFont typeface="Wingdings" pitchFamily="2" charset="2"/>
              <a:buChar char="§"/>
            </a:pPr>
            <a:r>
              <a:rPr lang="en-US" sz="1800" dirty="0" smtClean="0">
                <a:latin typeface="Calibri" panose="020F0502020204030204" pitchFamily="34" charset="0"/>
              </a:rPr>
              <a:t>Does </a:t>
            </a:r>
            <a:r>
              <a:rPr lang="en-US" sz="1800" u="sng" dirty="0" smtClean="0">
                <a:latin typeface="Calibri" panose="020F0502020204030204" pitchFamily="34" charset="0"/>
              </a:rPr>
              <a:t>NOT</a:t>
            </a:r>
            <a:r>
              <a:rPr lang="en-US" sz="1800" dirty="0" smtClean="0">
                <a:latin typeface="Calibri" panose="020F0502020204030204" pitchFamily="34" charset="0"/>
              </a:rPr>
              <a:t> Increase Length of Old Bonds (No Extension of Bond Term)</a:t>
            </a:r>
          </a:p>
          <a:p>
            <a:pPr marL="228600" indent="-228600" algn="just">
              <a:spcBef>
                <a:spcPts val="3000"/>
              </a:spcBef>
              <a:spcAft>
                <a:spcPts val="0"/>
              </a:spcAft>
              <a:buFont typeface="Wingdings" pitchFamily="2" charset="2"/>
              <a:buChar char="§"/>
            </a:pPr>
            <a:r>
              <a:rPr lang="en-US" sz="1800" dirty="0" smtClean="0">
                <a:latin typeface="Calibri" panose="020F0502020204030204" pitchFamily="34" charset="0"/>
              </a:rPr>
              <a:t>Current Estimate of Total Savings to Local Taxpayers (Net of Costs): $8,237,002</a:t>
            </a:r>
            <a:r>
              <a:rPr lang="en-US" sz="1800" baseline="30000" dirty="0" smtClean="0">
                <a:latin typeface="Calibri" panose="020F0502020204030204" pitchFamily="34" charset="0"/>
              </a:rPr>
              <a:t>(1</a:t>
            </a:r>
            <a:r>
              <a:rPr lang="en-US" sz="1800" baseline="30000" dirty="0">
                <a:latin typeface="Calibri" panose="020F0502020204030204" pitchFamily="34" charset="0"/>
              </a:rPr>
              <a:t>)</a:t>
            </a:r>
            <a:r>
              <a:rPr lang="en-US" sz="1800" dirty="0" smtClean="0">
                <a:latin typeface="Calibri" panose="020F0502020204030204" pitchFamily="34" charset="0"/>
              </a:rPr>
              <a:t>, Subject to Market Interest Rate Fluctuations</a:t>
            </a:r>
          </a:p>
          <a:p>
            <a:pPr marL="228600" indent="-228600" algn="just">
              <a:spcBef>
                <a:spcPts val="3000"/>
              </a:spcBef>
              <a:spcAft>
                <a:spcPts val="0"/>
              </a:spcAft>
              <a:buFont typeface="Wingdings" pitchFamily="2" charset="2"/>
              <a:buChar char="§"/>
              <a:tabLst>
                <a:tab pos="2574925" algn="l"/>
              </a:tabLst>
            </a:pPr>
            <a:r>
              <a:rPr lang="en-US" sz="1800" dirty="0" smtClean="0">
                <a:latin typeface="Calibri" panose="020F0502020204030204" pitchFamily="34" charset="0"/>
              </a:rPr>
              <a:t>All Transaction Fees are Contingent and Paid from Bond Proceeds</a:t>
            </a:r>
          </a:p>
          <a:p>
            <a:pPr marL="228600" indent="-228600" algn="just">
              <a:spcBef>
                <a:spcPts val="3000"/>
              </a:spcBef>
              <a:spcAft>
                <a:spcPts val="0"/>
              </a:spcAft>
              <a:buFont typeface="Wingdings" pitchFamily="2" charset="2"/>
              <a:buChar char="§"/>
              <a:tabLst>
                <a:tab pos="2574925" algn="l"/>
              </a:tabLst>
            </a:pPr>
            <a:r>
              <a:rPr lang="en-US" sz="1800" dirty="0" smtClean="0">
                <a:latin typeface="Calibri" panose="020F0502020204030204" pitchFamily="34" charset="0"/>
              </a:rPr>
              <a:t>Length of Time Required to Complete: 60-90 Days</a:t>
            </a: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endParaRPr lang="en-US" sz="1200" dirty="0">
              <a:latin typeface="Calibri" panose="020F0502020204030204" pitchFamily="34" charset="0"/>
            </a:endParaRPr>
          </a:p>
          <a:p>
            <a:pPr algn="just">
              <a:spcBef>
                <a:spcPts val="0"/>
              </a:spcBef>
              <a:spcAft>
                <a:spcPts val="0"/>
              </a:spcAft>
              <a:tabLst>
                <a:tab pos="2574925" algn="l"/>
              </a:tabLst>
            </a:pPr>
            <a:endParaRPr lang="en-US" sz="1200" dirty="0" smtClean="0">
              <a:latin typeface="Calibri" panose="020F0502020204030204" pitchFamily="34" charset="0"/>
            </a:endParaRPr>
          </a:p>
          <a:p>
            <a:pPr algn="just">
              <a:spcBef>
                <a:spcPts val="0"/>
              </a:spcBef>
              <a:spcAft>
                <a:spcPts val="0"/>
              </a:spcAft>
              <a:tabLst>
                <a:tab pos="2574925" algn="l"/>
              </a:tabLst>
            </a:pPr>
            <a:r>
              <a:rPr lang="en-US" sz="1200" baseline="30000" dirty="0" smtClean="0">
                <a:latin typeface="Calibri" panose="020F0502020204030204" pitchFamily="34" charset="0"/>
              </a:rPr>
              <a:t>(1)</a:t>
            </a:r>
            <a:r>
              <a:rPr lang="en-US" sz="1200" dirty="0">
                <a:latin typeface="Calibri" panose="020F0502020204030204" pitchFamily="34" charset="0"/>
              </a:rPr>
              <a:t> </a:t>
            </a:r>
            <a:r>
              <a:rPr lang="en-US" sz="1200" dirty="0" smtClean="0">
                <a:latin typeface="Calibri" panose="020F0502020204030204" pitchFamily="34" charset="0"/>
              </a:rPr>
              <a:t>Calculations are based </a:t>
            </a:r>
            <a:r>
              <a:rPr lang="en-US" sz="1200" dirty="0">
                <a:latin typeface="Calibri" panose="020F0502020204030204" pitchFamily="34" charset="0"/>
              </a:rPr>
              <a:t>on estimated market conditions as of </a:t>
            </a:r>
            <a:r>
              <a:rPr lang="en-US" sz="1200" dirty="0" smtClean="0">
                <a:latin typeface="Calibri" panose="020F0502020204030204" pitchFamily="34" charset="0"/>
              </a:rPr>
              <a:t>May 15, 2015; </a:t>
            </a:r>
            <a:r>
              <a:rPr lang="en-US" sz="1200" dirty="0">
                <a:latin typeface="Calibri" panose="020F0502020204030204" pitchFamily="34" charset="0"/>
              </a:rPr>
              <a:t>Preliminary, subject to change.</a:t>
            </a:r>
            <a:endParaRPr lang="en-US" sz="1200" dirty="0" smtClean="0">
              <a:latin typeface="Calibri" panose="020F0502020204030204" pitchFamily="34" charset="0"/>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p:nvPr>
            <p:extLst>
              <p:ext uri="{D42A27DB-BD31-4B8C-83A1-F6EECF244321}">
                <p14:modId xmlns:p14="http://schemas.microsoft.com/office/powerpoint/2010/main" val="317809379"/>
              </p:ext>
            </p:extLst>
          </p:nvPr>
        </p:nvGraphicFramePr>
        <p:xfrm>
          <a:off x="277402" y="981275"/>
          <a:ext cx="9513870" cy="605862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03219" y="1783100"/>
            <a:ext cx="1101213" cy="523220"/>
          </a:xfrm>
          <a:prstGeom prst="rect">
            <a:avLst/>
          </a:prstGeom>
          <a:solidFill>
            <a:srgbClr val="FFFFCC"/>
          </a:solidFill>
          <a:ln>
            <a:solidFill>
              <a:schemeClr val="tx1"/>
            </a:solidFill>
          </a:ln>
        </p:spPr>
        <p:txBody>
          <a:bodyPr wrap="square" rtlCol="0">
            <a:spAutoFit/>
          </a:bodyPr>
          <a:lstStyle/>
          <a:p>
            <a:r>
              <a:rPr lang="en-US" sz="1400" b="1" dirty="0" smtClean="0">
                <a:latin typeface="Calibri" panose="020F0502020204030204" pitchFamily="34" charset="0"/>
              </a:rPr>
              <a:t>Series C Bond Sale</a:t>
            </a:r>
            <a:endParaRPr lang="en-US" sz="1400" b="1" dirty="0">
              <a:latin typeface="Calibri" panose="020F0502020204030204" pitchFamily="34" charset="0"/>
            </a:endParaRPr>
          </a:p>
        </p:txBody>
      </p:sp>
      <p:cxnSp>
        <p:nvCxnSpPr>
          <p:cNvPr id="7" name="Straight Arrow Connector 6"/>
          <p:cNvCxnSpPr/>
          <p:nvPr/>
        </p:nvCxnSpPr>
        <p:spPr bwMode="auto">
          <a:xfrm flipH="1">
            <a:off x="992221" y="2306320"/>
            <a:ext cx="571109" cy="874924"/>
          </a:xfrm>
          <a:prstGeom prst="straightConnector1">
            <a:avLst/>
          </a:prstGeom>
          <a:noFill/>
          <a:ln w="9525" cap="flat" cmpd="sng" algn="ctr">
            <a:solidFill>
              <a:schemeClr val="tx1"/>
            </a:solidFill>
            <a:prstDash val="solid"/>
            <a:round/>
            <a:headEnd type="none" w="med" len="med"/>
            <a:tailEnd type="stealth"/>
          </a:ln>
          <a:effectLst/>
        </p:spPr>
      </p:cxnSp>
      <p:cxnSp>
        <p:nvCxnSpPr>
          <p:cNvPr id="9" name="Straight Arrow Connector 8"/>
          <p:cNvCxnSpPr/>
          <p:nvPr/>
        </p:nvCxnSpPr>
        <p:spPr bwMode="auto">
          <a:xfrm>
            <a:off x="9575727" y="3461478"/>
            <a:ext cx="1" cy="769910"/>
          </a:xfrm>
          <a:prstGeom prst="straightConnector1">
            <a:avLst/>
          </a:prstGeom>
          <a:noFill/>
          <a:ln w="9525" cap="flat" cmpd="sng" algn="ctr">
            <a:solidFill>
              <a:schemeClr val="tx1"/>
            </a:solidFill>
            <a:prstDash val="solid"/>
            <a:round/>
            <a:headEnd type="none" w="med" len="med"/>
            <a:tailEnd type="stealth"/>
          </a:ln>
          <a:effectLst/>
        </p:spPr>
      </p:cxnSp>
      <p:sp>
        <p:nvSpPr>
          <p:cNvPr id="10" name="TextBox 9"/>
          <p:cNvSpPr txBox="1"/>
          <p:nvPr/>
        </p:nvSpPr>
        <p:spPr>
          <a:xfrm>
            <a:off x="9208001" y="3143968"/>
            <a:ext cx="728479" cy="307777"/>
          </a:xfrm>
          <a:prstGeom prst="rect">
            <a:avLst/>
          </a:prstGeom>
          <a:solidFill>
            <a:srgbClr val="CCFFCC"/>
          </a:solidFill>
          <a:ln>
            <a:solidFill>
              <a:schemeClr val="tx1"/>
            </a:solidFill>
          </a:ln>
        </p:spPr>
        <p:txBody>
          <a:bodyPr wrap="square" rtlCol="0">
            <a:spAutoFit/>
          </a:bodyPr>
          <a:lstStyle/>
          <a:p>
            <a:r>
              <a:rPr lang="en-US" sz="1400" b="1" dirty="0" smtClean="0">
                <a:latin typeface="Calibri" panose="020F0502020204030204" pitchFamily="34" charset="0"/>
              </a:rPr>
              <a:t>Now</a:t>
            </a:r>
            <a:endParaRPr lang="en-US" sz="1400" b="1" dirty="0">
              <a:latin typeface="Calibri" panose="020F0502020204030204" pitchFamily="34" charset="0"/>
            </a:endParaRPr>
          </a:p>
        </p:txBody>
      </p:sp>
      <p:sp>
        <p:nvSpPr>
          <p:cNvPr id="14" name="Title 22"/>
          <p:cNvSpPr>
            <a:spLocks noGrp="1"/>
          </p:cNvSpPr>
          <p:nvPr>
            <p:ph type="title"/>
          </p:nvPr>
        </p:nvSpPr>
        <p:spPr>
          <a:xfrm>
            <a:off x="503238" y="8401"/>
            <a:ext cx="9051925" cy="984250"/>
          </a:xfrm>
        </p:spPr>
        <p:txBody>
          <a:bodyPr/>
          <a:lstStyle/>
          <a:p>
            <a:r>
              <a:rPr lang="en-US" sz="2400" b="1" dirty="0">
                <a:latin typeface="Calibri" panose="020F0502020204030204" pitchFamily="34" charset="0"/>
              </a:rPr>
              <a:t>Historical Interest Rates Since Issuance of </a:t>
            </a:r>
            <a:r>
              <a:rPr lang="en-US" sz="2400" b="1" dirty="0" smtClean="0">
                <a:latin typeface="Calibri" panose="020F0502020204030204" pitchFamily="34" charset="0"/>
              </a:rPr>
              <a:t>Measure P Series C </a:t>
            </a:r>
            <a:r>
              <a:rPr lang="en-US" sz="2400" b="1" dirty="0">
                <a:latin typeface="Calibri" panose="020F0502020204030204" pitchFamily="34" charset="0"/>
              </a:rPr>
              <a:t>Bonds</a:t>
            </a:r>
          </a:p>
        </p:txBody>
      </p:sp>
      <p:sp>
        <p:nvSpPr>
          <p:cNvPr id="11"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5</a:t>
            </a:fld>
            <a:endParaRPr lang="en-US" sz="11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410984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2"/>
          <p:cNvSpPr>
            <a:spLocks noGrp="1"/>
          </p:cNvSpPr>
          <p:nvPr>
            <p:ph type="title"/>
          </p:nvPr>
        </p:nvSpPr>
        <p:spPr>
          <a:xfrm>
            <a:off x="503238" y="8401"/>
            <a:ext cx="9051925" cy="984250"/>
          </a:xfrm>
        </p:spPr>
        <p:txBody>
          <a:bodyPr/>
          <a:lstStyle/>
          <a:p>
            <a:r>
              <a:rPr lang="en-US" sz="2400" b="1" dirty="0" smtClean="0">
                <a:latin typeface="Calibri" panose="020F0502020204030204" pitchFamily="34" charset="0"/>
              </a:rPr>
              <a:t>Debt Service Comparison &amp; Estimated Savings</a:t>
            </a:r>
            <a:r>
              <a:rPr lang="en-US" sz="2400" b="1" baseline="30000" dirty="0" smtClean="0">
                <a:latin typeface="Calibri" panose="020F0502020204030204" pitchFamily="34" charset="0"/>
              </a:rPr>
              <a:t>(1)</a:t>
            </a:r>
            <a:endParaRPr lang="en-US" sz="2400" b="1" baseline="30000" dirty="0">
              <a:latin typeface="Calibri" panose="020F0502020204030204" pitchFamily="34" charset="0"/>
            </a:endParaRPr>
          </a:p>
        </p:txBody>
      </p:sp>
      <p:sp>
        <p:nvSpPr>
          <p:cNvPr id="13" name="TextBox 12"/>
          <p:cNvSpPr txBox="1"/>
          <p:nvPr/>
        </p:nvSpPr>
        <p:spPr>
          <a:xfrm>
            <a:off x="411480" y="7083534"/>
            <a:ext cx="9230360" cy="276999"/>
          </a:xfrm>
          <a:prstGeom prst="rect">
            <a:avLst/>
          </a:prstGeom>
          <a:noFill/>
        </p:spPr>
        <p:txBody>
          <a:bodyPr wrap="square" rtlCol="0" anchor="b" anchorCtr="0">
            <a:spAutoFit/>
          </a:bodyPr>
          <a:lstStyle/>
          <a:p>
            <a:pPr algn="just">
              <a:spcBef>
                <a:spcPts val="0"/>
              </a:spcBef>
              <a:spcAft>
                <a:spcPts val="0"/>
              </a:spcAft>
              <a:tabLst>
                <a:tab pos="2574925" algn="l"/>
              </a:tabLst>
            </a:pPr>
            <a:r>
              <a:rPr lang="en-US" sz="1200" baseline="30000" dirty="0" smtClean="0">
                <a:latin typeface="Calibri" panose="020F0502020204030204" pitchFamily="34" charset="0"/>
              </a:rPr>
              <a:t>(1)</a:t>
            </a:r>
            <a:r>
              <a:rPr lang="en-US" sz="1200" dirty="0">
                <a:latin typeface="Calibri" panose="020F0502020204030204" pitchFamily="34" charset="0"/>
              </a:rPr>
              <a:t> </a:t>
            </a:r>
            <a:r>
              <a:rPr lang="en-US" sz="1200" dirty="0" smtClean="0">
                <a:latin typeface="Calibri" panose="020F0502020204030204" pitchFamily="34" charset="0"/>
              </a:rPr>
              <a:t>Calculations are based </a:t>
            </a:r>
            <a:r>
              <a:rPr lang="en-US" sz="1200" dirty="0">
                <a:latin typeface="Calibri" panose="020F0502020204030204" pitchFamily="34" charset="0"/>
              </a:rPr>
              <a:t>on estimated market conditions as of </a:t>
            </a:r>
            <a:r>
              <a:rPr lang="en-US" sz="1200" dirty="0" smtClean="0">
                <a:latin typeface="Calibri" panose="020F0502020204030204" pitchFamily="34" charset="0"/>
              </a:rPr>
              <a:t>May 15, 2015; </a:t>
            </a:r>
            <a:r>
              <a:rPr lang="en-US" sz="1200" dirty="0">
                <a:latin typeface="Calibri" panose="020F0502020204030204" pitchFamily="34" charset="0"/>
              </a:rPr>
              <a:t>Preliminary, subject to change.</a:t>
            </a:r>
            <a:endParaRPr lang="en-US" sz="1200" dirty="0" smtClean="0">
              <a:latin typeface="Calibri" panose="020F0502020204030204"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538" y="1023938"/>
            <a:ext cx="7553325"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6</a:t>
            </a:fld>
            <a:endParaRPr lang="en-US" sz="11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748838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18511" y="2844280"/>
            <a:ext cx="8548687" cy="1700212"/>
          </a:xfrm>
        </p:spPr>
        <p:txBody>
          <a:bodyPr anchor="ctr" anchorCtr="0"/>
          <a:lstStyle/>
          <a:p>
            <a:pPr algn="ctr">
              <a:spcBef>
                <a:spcPts val="0"/>
              </a:spcBef>
            </a:pPr>
            <a:r>
              <a:rPr lang="en-US" sz="2400" b="1" dirty="0" smtClean="0">
                <a:latin typeface="Calibri" panose="020F0502020204030204" pitchFamily="34" charset="0"/>
              </a:rPr>
              <a:t>Measure M Update</a:t>
            </a:r>
            <a:endParaRPr lang="en-US" sz="2400" b="1" dirty="0">
              <a:latin typeface="Calibri" panose="020F0502020204030204" pitchFamily="34" charset="0"/>
            </a:endParaRPr>
          </a:p>
        </p:txBody>
      </p:sp>
    </p:spTree>
    <p:extLst>
      <p:ext uri="{BB962C8B-B14F-4D97-AF65-F5344CB8AC3E}">
        <p14:creationId xmlns:p14="http://schemas.microsoft.com/office/powerpoint/2010/main" val="936598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2"/>
          <p:cNvSpPr>
            <a:spLocks noGrp="1"/>
          </p:cNvSpPr>
          <p:nvPr>
            <p:ph type="title"/>
          </p:nvPr>
        </p:nvSpPr>
        <p:spPr>
          <a:xfrm>
            <a:off x="503238" y="8401"/>
            <a:ext cx="9051925" cy="984250"/>
          </a:xfrm>
        </p:spPr>
        <p:txBody>
          <a:bodyPr/>
          <a:lstStyle/>
          <a:p>
            <a:r>
              <a:rPr lang="en-US" sz="2400" b="1" dirty="0" smtClean="0">
                <a:latin typeface="Calibri" panose="020F0502020204030204" pitchFamily="34" charset="0"/>
              </a:rPr>
              <a:t>History of District Assessed Valuation</a:t>
            </a:r>
            <a:endParaRPr lang="en-US" sz="2400" b="1" baseline="30000" dirty="0">
              <a:latin typeface="Calibri" panose="020F0502020204030204" pitchFamily="34" charset="0"/>
            </a:endParaRPr>
          </a:p>
        </p:txBody>
      </p:sp>
      <p:sp>
        <p:nvSpPr>
          <p:cNvPr id="7" name="TextBox 6"/>
          <p:cNvSpPr txBox="1"/>
          <p:nvPr/>
        </p:nvSpPr>
        <p:spPr>
          <a:xfrm>
            <a:off x="411480" y="7083534"/>
            <a:ext cx="9230360" cy="276999"/>
          </a:xfrm>
          <a:prstGeom prst="rect">
            <a:avLst/>
          </a:prstGeom>
          <a:noFill/>
        </p:spPr>
        <p:txBody>
          <a:bodyPr wrap="square" rtlCol="0" anchor="b" anchorCtr="0">
            <a:spAutoFit/>
          </a:bodyPr>
          <a:lstStyle/>
          <a:p>
            <a:pPr algn="just">
              <a:spcBef>
                <a:spcPts val="0"/>
              </a:spcBef>
              <a:spcAft>
                <a:spcPts val="0"/>
              </a:spcAft>
              <a:tabLst>
                <a:tab pos="2574925" algn="l"/>
              </a:tabLst>
            </a:pPr>
            <a:r>
              <a:rPr lang="en-US" sz="1200" dirty="0" smtClean="0">
                <a:latin typeface="Calibri" panose="020F0502020204030204" pitchFamily="34" charset="0"/>
              </a:rPr>
              <a:t>Source: California Municipal Statistics, Inc.</a:t>
            </a:r>
          </a:p>
        </p:txBody>
      </p:sp>
      <p:sp>
        <p:nvSpPr>
          <p:cNvPr id="8" name="Slide Number Placeholder 1"/>
          <p:cNvSpPr>
            <a:spLocks noGrp="1"/>
          </p:cNvSpPr>
          <p:nvPr>
            <p:ph type="sldNum" sz="quarter" idx="10"/>
          </p:nvPr>
        </p:nvSpPr>
        <p:spPr>
          <a:xfrm>
            <a:off x="3856038" y="7249250"/>
            <a:ext cx="2346325" cy="539750"/>
          </a:xfrm>
        </p:spPr>
        <p:txBody>
          <a:bodyPr/>
          <a:lstStyle>
            <a:lvl1pPr>
              <a:defRPr/>
            </a:lvl1pPr>
          </a:lstStyle>
          <a:p>
            <a:fld id="{8D2A9D8F-F633-496B-B615-680E291776D2}" type="slidenum">
              <a:rPr lang="en-US" sz="1100">
                <a:solidFill>
                  <a:schemeClr val="tx1"/>
                </a:solidFill>
                <a:latin typeface="Calibri" panose="020F0502020204030204" pitchFamily="34" charset="0"/>
              </a:rPr>
              <a:pPr/>
              <a:t>8</a:t>
            </a:fld>
            <a:endParaRPr lang="en-US" sz="1100" dirty="0">
              <a:solidFill>
                <a:schemeClr val="tx1"/>
              </a:solidFill>
              <a:latin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678380649"/>
              </p:ext>
            </p:extLst>
          </p:nvPr>
        </p:nvGraphicFramePr>
        <p:xfrm>
          <a:off x="554220" y="1395031"/>
          <a:ext cx="5062802" cy="5030808"/>
        </p:xfrm>
        <a:graphic>
          <a:graphicData uri="http://schemas.openxmlformats.org/drawingml/2006/table">
            <a:tbl>
              <a:tblPr/>
              <a:tblGrid>
                <a:gridCol w="1645920"/>
                <a:gridCol w="1737360"/>
                <a:gridCol w="1679522"/>
              </a:tblGrid>
              <a:tr h="320040">
                <a:tc>
                  <a:txBody>
                    <a:bodyPr/>
                    <a:lstStyle/>
                    <a:p>
                      <a:pPr algn="ctr" fontAlgn="ctr"/>
                      <a:r>
                        <a:rPr lang="en-US" sz="1300" b="1" i="0" u="none" strike="noStrike" dirty="0">
                          <a:solidFill>
                            <a:schemeClr val="bg1"/>
                          </a:solidFill>
                          <a:latin typeface="Calibri" panose="020F0502020204030204" pitchFamily="34" charset="0"/>
                        </a:rPr>
                        <a:t>Fiscal Year Ending</a:t>
                      </a:r>
                    </a:p>
                  </a:txBody>
                  <a:tcPr marL="6696" marR="6696" marT="6696" marB="0" anchor="ctr">
                    <a:lnL>
                      <a:noFill/>
                    </a:lnL>
                    <a:lnR w="12700" cap="flat" cmpd="sng" algn="ctr">
                      <a:solidFill>
                        <a:srgbClr val="2B2F64"/>
                      </a:solidFill>
                      <a:prstDash val="solid"/>
                      <a:round/>
                      <a:headEnd type="none" w="med" len="med"/>
                      <a:tailEnd type="none" w="med" len="med"/>
                    </a:lnR>
                    <a:lnT>
                      <a:noFill/>
                    </a:lnT>
                    <a:lnB>
                      <a:noFill/>
                    </a:lnB>
                    <a:solidFill>
                      <a:srgbClr val="2B2F64"/>
                    </a:solidFill>
                  </a:tcPr>
                </a:tc>
                <a:tc>
                  <a:txBody>
                    <a:bodyPr/>
                    <a:lstStyle/>
                    <a:p>
                      <a:pPr algn="ctr" fontAlgn="ctr"/>
                      <a:r>
                        <a:rPr lang="en-US" sz="1300" b="1" i="0" u="none" strike="noStrike" dirty="0" smtClean="0">
                          <a:solidFill>
                            <a:schemeClr val="bg1"/>
                          </a:solidFill>
                          <a:latin typeface="Calibri" panose="020F0502020204030204" pitchFamily="34" charset="0"/>
                        </a:rPr>
                        <a:t>Total Assessed </a:t>
                      </a:r>
                      <a:r>
                        <a:rPr lang="en-US" sz="1300" b="1" i="0" u="none" strike="noStrike" dirty="0">
                          <a:solidFill>
                            <a:schemeClr val="bg1"/>
                          </a:solidFill>
                          <a:latin typeface="Calibri" panose="020F0502020204030204" pitchFamily="34" charset="0"/>
                        </a:rPr>
                        <a:t>Valuation</a:t>
                      </a:r>
                    </a:p>
                  </a:txBody>
                  <a:tcPr marL="6696" marR="6696" marT="6696" marB="0" anchor="ctr">
                    <a:lnL w="12700" cap="flat" cmpd="sng" algn="ctr">
                      <a:solidFill>
                        <a:srgbClr val="2B2F64"/>
                      </a:solidFill>
                      <a:prstDash val="solid"/>
                      <a:round/>
                      <a:headEnd type="none" w="med" len="med"/>
                      <a:tailEnd type="none" w="med" len="med"/>
                    </a:lnL>
                    <a:lnR w="12700" cap="flat" cmpd="sng" algn="ctr">
                      <a:solidFill>
                        <a:srgbClr val="2B2F64"/>
                      </a:solidFill>
                      <a:prstDash val="solid"/>
                      <a:round/>
                      <a:headEnd type="none" w="med" len="med"/>
                      <a:tailEnd type="none" w="med" len="med"/>
                    </a:lnR>
                    <a:lnT>
                      <a:noFill/>
                    </a:lnT>
                    <a:lnB>
                      <a:noFill/>
                    </a:lnB>
                    <a:solidFill>
                      <a:srgbClr val="2B2F64"/>
                    </a:solidFill>
                  </a:tcPr>
                </a:tc>
                <a:tc>
                  <a:txBody>
                    <a:bodyPr/>
                    <a:lstStyle/>
                    <a:p>
                      <a:pPr algn="ctr" fontAlgn="ctr"/>
                      <a:r>
                        <a:rPr lang="en-US" sz="1300" b="1" i="0" u="none" strike="noStrike" dirty="0">
                          <a:solidFill>
                            <a:schemeClr val="bg1"/>
                          </a:solidFill>
                          <a:latin typeface="Calibri" panose="020F0502020204030204" pitchFamily="34" charset="0"/>
                        </a:rPr>
                        <a:t>Annual Change</a:t>
                      </a:r>
                    </a:p>
                  </a:txBody>
                  <a:tcPr marL="6696" marR="6696" marT="6696" marB="0" anchor="ctr">
                    <a:lnL w="12700" cap="flat" cmpd="sng" algn="ctr">
                      <a:solidFill>
                        <a:srgbClr val="2B2F64"/>
                      </a:solidFill>
                      <a:prstDash val="solid"/>
                      <a:round/>
                      <a:headEnd type="none" w="med" len="med"/>
                      <a:tailEnd type="none" w="med" len="med"/>
                    </a:lnL>
                    <a:lnR>
                      <a:noFill/>
                    </a:lnR>
                    <a:lnT>
                      <a:noFill/>
                    </a:lnT>
                    <a:lnB>
                      <a:noFill/>
                    </a:lnB>
                    <a:solidFill>
                      <a:srgbClr val="2B2F64"/>
                    </a:solidFill>
                  </a:tcPr>
                </a:tc>
              </a:tr>
              <a:tr h="155799">
                <a:tc>
                  <a:txBody>
                    <a:bodyPr/>
                    <a:lstStyle/>
                    <a:p>
                      <a:pPr algn="ctr" fontAlgn="ctr"/>
                      <a:r>
                        <a:rPr lang="en-US" sz="1300" b="0" i="0" u="none" strike="noStrike" dirty="0">
                          <a:latin typeface="Calibri" panose="020F0502020204030204" pitchFamily="34" charset="0"/>
                        </a:rPr>
                        <a:t>1993</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$23,206,392,405</a:t>
                      </a:r>
                    </a:p>
                  </a:txBody>
                  <a:tcPr marL="9525" marR="9525" marT="9525" marB="0" anchor="ctr">
                    <a:lnL>
                      <a:noFill/>
                    </a:lnL>
                    <a:lnR>
                      <a:noFill/>
                    </a:lnR>
                    <a:lnT>
                      <a:noFill/>
                    </a:lnT>
                    <a:lnB>
                      <a:noFill/>
                    </a:lnB>
                    <a:solidFill>
                      <a:schemeClr val="bg1"/>
                    </a:solidFill>
                  </a:tcPr>
                </a:tc>
                <a:tc>
                  <a:txBody>
                    <a:bodyPr/>
                    <a:lstStyle/>
                    <a:p>
                      <a:pPr algn="ctr" fontAlgn="ctr"/>
                      <a:endParaRPr lang="en-US" sz="1200" b="0" i="0" u="none" strike="noStrike" dirty="0">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1994</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$24,179,111,222</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4.19%</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1995</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$23,958,728,599</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-0.91%</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1996</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$24,311,524,397</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1.47%</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1997</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$24,575,495,910</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1.09%</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1998</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$24,792,299,877</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0.88%</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1999</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$25,365,160,904</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2.31%</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2000</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$25,642,536,610</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1.09%</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2001</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$26,559,515,891</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3.58%</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2002</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$27,966,782,820</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5.30%</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2003</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$29,972,325,493</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7.17%</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2004</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$32,608,728,658</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8.80%</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2005</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$35,856,470,642</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9.96%</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2006</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$40,905,198,748</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14.08%</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2007</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$47,873,839,484</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17.04%</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2008</a:t>
                      </a:r>
                    </a:p>
                  </a:txBody>
                  <a:tcPr marL="6696" marR="6696" marT="6696"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$55,146,318,135</a:t>
                      </a:r>
                    </a:p>
                  </a:txBody>
                  <a:tcPr marL="9525" marR="9525" marT="9525" marB="0" anchor="ctr">
                    <a:lnL>
                      <a:noFill/>
                    </a:lnL>
                    <a:lnR>
                      <a:noFill/>
                    </a:lnR>
                    <a:lnT>
                      <a:noFill/>
                    </a:lnT>
                    <a:lnB>
                      <a:noFill/>
                    </a:lnB>
                    <a:solidFill>
                      <a:schemeClr val="bg1"/>
                    </a:solidFill>
                  </a:tcPr>
                </a:tc>
                <a:tc>
                  <a:txBody>
                    <a:bodyPr/>
                    <a:lstStyle/>
                    <a:p>
                      <a:pPr algn="ctr" fontAlgn="ctr"/>
                      <a:r>
                        <a:rPr lang="en-US" sz="1200" b="0" i="0" u="none" strike="noStrike" dirty="0">
                          <a:effectLst/>
                          <a:latin typeface="Calibri" panose="020F0502020204030204" pitchFamily="34" charset="0"/>
                        </a:rPr>
                        <a:t>15.19%</a:t>
                      </a:r>
                    </a:p>
                  </a:txBody>
                  <a:tcPr marL="9525" marR="9525" marT="9525" marB="0" anchor="ctr">
                    <a:lnL>
                      <a:noFill/>
                    </a:lnL>
                    <a:lnR>
                      <a:noFill/>
                    </a:lnR>
                    <a:lnT>
                      <a:noFill/>
                    </a:lnT>
                    <a:lnB>
                      <a:noFill/>
                    </a:lnB>
                    <a:solidFill>
                      <a:schemeClr val="bg1"/>
                    </a:solidFill>
                  </a:tcPr>
                </a:tc>
              </a:tr>
              <a:tr h="155799">
                <a:tc>
                  <a:txBody>
                    <a:bodyPr/>
                    <a:lstStyle/>
                    <a:p>
                      <a:pPr algn="ctr" fontAlgn="ctr"/>
                      <a:r>
                        <a:rPr lang="en-US" sz="1300" b="0" i="0" u="none" strike="noStrike" dirty="0">
                          <a:latin typeface="Calibri" panose="020F0502020204030204" pitchFamily="34" charset="0"/>
                        </a:rPr>
                        <a:t>2009</a:t>
                      </a:r>
                    </a:p>
                  </a:txBody>
                  <a:tcPr marL="6696" marR="6696" marT="6696"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$58,074,704,204</a:t>
                      </a:r>
                    </a:p>
                  </a:txBody>
                  <a:tcPr marL="9525" marR="9525" marT="9525"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5.31%</a:t>
                      </a:r>
                    </a:p>
                  </a:txBody>
                  <a:tcPr marL="9525" marR="9525" marT="9525" marB="0" anchor="ctr">
                    <a:lnL>
                      <a:noFill/>
                    </a:lnL>
                    <a:lnR>
                      <a:noFill/>
                    </a:lnR>
                    <a:lnT>
                      <a:noFill/>
                    </a:lnT>
                    <a:lnB>
                      <a:noFill/>
                    </a:lnB>
                  </a:tcPr>
                </a:tc>
              </a:tr>
              <a:tr h="155799">
                <a:tc>
                  <a:txBody>
                    <a:bodyPr/>
                    <a:lstStyle/>
                    <a:p>
                      <a:pPr algn="ctr" fontAlgn="ctr"/>
                      <a:r>
                        <a:rPr lang="en-US" sz="1300" b="0" i="0" u="none" strike="noStrike" dirty="0">
                          <a:latin typeface="Calibri" panose="020F0502020204030204" pitchFamily="34" charset="0"/>
                        </a:rPr>
                        <a:t>2010</a:t>
                      </a:r>
                    </a:p>
                  </a:txBody>
                  <a:tcPr marL="6696" marR="6696" marT="6696"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$54,415,455,052</a:t>
                      </a:r>
                    </a:p>
                  </a:txBody>
                  <a:tcPr marL="9525" marR="9525" marT="9525"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-6.30%</a:t>
                      </a:r>
                    </a:p>
                  </a:txBody>
                  <a:tcPr marL="9525" marR="9525" marT="9525" marB="0" anchor="ctr">
                    <a:lnL>
                      <a:noFill/>
                    </a:lnL>
                    <a:lnR>
                      <a:noFill/>
                    </a:lnR>
                    <a:lnT>
                      <a:noFill/>
                    </a:lnT>
                    <a:lnB>
                      <a:noFill/>
                    </a:lnB>
                  </a:tcPr>
                </a:tc>
              </a:tr>
              <a:tr h="155799">
                <a:tc>
                  <a:txBody>
                    <a:bodyPr/>
                    <a:lstStyle/>
                    <a:p>
                      <a:pPr algn="ctr" fontAlgn="ctr"/>
                      <a:r>
                        <a:rPr lang="en-US" sz="1300" b="0" i="0" u="none" strike="noStrike" dirty="0">
                          <a:latin typeface="Calibri" panose="020F0502020204030204" pitchFamily="34" charset="0"/>
                        </a:rPr>
                        <a:t>2011</a:t>
                      </a:r>
                    </a:p>
                  </a:txBody>
                  <a:tcPr marL="6696" marR="6696" marT="6696"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$51,323,415,499</a:t>
                      </a:r>
                    </a:p>
                  </a:txBody>
                  <a:tcPr marL="9525" marR="9525" marT="9525"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-5.68%</a:t>
                      </a:r>
                    </a:p>
                  </a:txBody>
                  <a:tcPr marL="9525" marR="9525" marT="9525" marB="0" anchor="ctr">
                    <a:lnL>
                      <a:noFill/>
                    </a:lnL>
                    <a:lnR>
                      <a:noFill/>
                    </a:lnR>
                    <a:lnT>
                      <a:noFill/>
                    </a:lnT>
                    <a:lnB>
                      <a:noFill/>
                    </a:lnB>
                  </a:tcPr>
                </a:tc>
              </a:tr>
              <a:tr h="155799">
                <a:tc>
                  <a:txBody>
                    <a:bodyPr/>
                    <a:lstStyle/>
                    <a:p>
                      <a:pPr algn="ctr" fontAlgn="ctr"/>
                      <a:r>
                        <a:rPr lang="en-US" sz="1300" b="0" i="0" u="none" strike="noStrike" dirty="0">
                          <a:latin typeface="Calibri" panose="020F0502020204030204" pitchFamily="34" charset="0"/>
                        </a:rPr>
                        <a:t>2012</a:t>
                      </a:r>
                    </a:p>
                  </a:txBody>
                  <a:tcPr marL="6696" marR="6696" marT="6696"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$51,148,493,296</a:t>
                      </a:r>
                    </a:p>
                  </a:txBody>
                  <a:tcPr marL="9525" marR="9525" marT="9525"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-0.34%</a:t>
                      </a:r>
                    </a:p>
                  </a:txBody>
                  <a:tcPr marL="9525" marR="9525" marT="9525" marB="0" anchor="ctr">
                    <a:lnL>
                      <a:noFill/>
                    </a:lnL>
                    <a:lnR>
                      <a:noFill/>
                    </a:lnR>
                    <a:lnT>
                      <a:noFill/>
                    </a:lnT>
                    <a:lnB>
                      <a:noFill/>
                    </a:lnB>
                  </a:tcPr>
                </a:tc>
              </a:tr>
              <a:tr h="155799">
                <a:tc>
                  <a:txBody>
                    <a:bodyPr/>
                    <a:lstStyle/>
                    <a:p>
                      <a:pPr algn="ctr" fontAlgn="ctr"/>
                      <a:r>
                        <a:rPr lang="en-US" sz="1300" b="0" i="0" u="none" strike="noStrike" dirty="0">
                          <a:latin typeface="Calibri" panose="020F0502020204030204" pitchFamily="34" charset="0"/>
                        </a:rPr>
                        <a:t>2013</a:t>
                      </a:r>
                    </a:p>
                  </a:txBody>
                  <a:tcPr marL="6696" marR="6696" marT="6696"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$51,638,905,109</a:t>
                      </a:r>
                    </a:p>
                  </a:txBody>
                  <a:tcPr marL="9525" marR="9525" marT="9525"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0.96%</a:t>
                      </a:r>
                    </a:p>
                  </a:txBody>
                  <a:tcPr marL="9525" marR="9525" marT="9525" marB="0" anchor="ctr">
                    <a:lnL>
                      <a:noFill/>
                    </a:lnL>
                    <a:lnR>
                      <a:noFill/>
                    </a:lnR>
                    <a:lnT>
                      <a:noFill/>
                    </a:lnT>
                    <a:lnB>
                      <a:noFill/>
                    </a:lnB>
                  </a:tcPr>
                </a:tc>
              </a:tr>
              <a:tr h="155799">
                <a:tc>
                  <a:txBody>
                    <a:bodyPr/>
                    <a:lstStyle/>
                    <a:p>
                      <a:pPr algn="ctr" fontAlgn="ctr"/>
                      <a:r>
                        <a:rPr lang="en-US" sz="1300" b="0" i="0" u="none" strike="noStrike" dirty="0">
                          <a:latin typeface="Calibri" panose="020F0502020204030204" pitchFamily="34" charset="0"/>
                        </a:rPr>
                        <a:t>2014</a:t>
                      </a:r>
                    </a:p>
                  </a:txBody>
                  <a:tcPr marL="6696" marR="6696" marT="6696"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$52,916,344,096</a:t>
                      </a:r>
                    </a:p>
                  </a:txBody>
                  <a:tcPr marL="9525" marR="9525" marT="9525"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2.47%</a:t>
                      </a:r>
                    </a:p>
                  </a:txBody>
                  <a:tcPr marL="9525" marR="9525" marT="9525" marB="0" anchor="ctr">
                    <a:lnL>
                      <a:noFill/>
                    </a:lnL>
                    <a:lnR>
                      <a:noFill/>
                    </a:lnR>
                    <a:lnT>
                      <a:noFill/>
                    </a:lnT>
                    <a:lnB>
                      <a:noFill/>
                    </a:lnB>
                  </a:tcPr>
                </a:tc>
              </a:tr>
              <a:tr h="155799">
                <a:tc>
                  <a:txBody>
                    <a:bodyPr/>
                    <a:lstStyle/>
                    <a:p>
                      <a:pPr algn="ctr" fontAlgn="ctr"/>
                      <a:r>
                        <a:rPr lang="en-US" sz="1300" b="0" i="0" u="none" strike="noStrike" dirty="0" smtClean="0">
                          <a:latin typeface="Calibri" panose="020F0502020204030204" pitchFamily="34" charset="0"/>
                        </a:rPr>
                        <a:t>2015</a:t>
                      </a:r>
                      <a:endParaRPr lang="en-US" sz="1300" b="0" i="0" u="none" strike="noStrike" dirty="0">
                        <a:latin typeface="Calibri" panose="020F0502020204030204" pitchFamily="34" charset="0"/>
                      </a:endParaRPr>
                    </a:p>
                  </a:txBody>
                  <a:tcPr marL="6696" marR="6696" marT="6696"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$56,190,405,716</a:t>
                      </a:r>
                    </a:p>
                  </a:txBody>
                  <a:tcPr marL="9525" marR="9525" marT="9525" marB="0" anchor="ctr">
                    <a:lnL>
                      <a:noFill/>
                    </a:lnL>
                    <a:lnR>
                      <a:noFill/>
                    </a:lnR>
                    <a:lnT>
                      <a:noFill/>
                    </a:lnT>
                    <a:lnB>
                      <a:noFill/>
                    </a:lnB>
                  </a:tcPr>
                </a:tc>
                <a:tc>
                  <a:txBody>
                    <a:bodyPr/>
                    <a:lstStyle/>
                    <a:p>
                      <a:pPr algn="ctr" fontAlgn="ctr"/>
                      <a:r>
                        <a:rPr lang="en-US" sz="1200" b="0" i="0" u="none" strike="noStrike" dirty="0">
                          <a:effectLst/>
                          <a:latin typeface="Calibri" panose="020F0502020204030204" pitchFamily="34" charset="0"/>
                        </a:rPr>
                        <a:t>6.19%</a:t>
                      </a:r>
                    </a:p>
                  </a:txBody>
                  <a:tcPr marL="9525" marR="9525" marT="9525" marB="0" anchor="ctr">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46455740"/>
              </p:ext>
            </p:extLst>
          </p:nvPr>
        </p:nvGraphicFramePr>
        <p:xfrm>
          <a:off x="6815602" y="3944372"/>
          <a:ext cx="2667000" cy="2432685"/>
        </p:xfrm>
        <a:graphic>
          <a:graphicData uri="http://schemas.openxmlformats.org/drawingml/2006/table">
            <a:tbl>
              <a:tblPr/>
              <a:tblGrid>
                <a:gridCol w="1752600"/>
                <a:gridCol w="914400"/>
              </a:tblGrid>
              <a:tr h="221615">
                <a:tc gridSpan="2">
                  <a:txBody>
                    <a:bodyPr/>
                    <a:lstStyle/>
                    <a:p>
                      <a:pPr algn="ctr" fontAlgn="ctr"/>
                      <a:r>
                        <a:rPr lang="en-US" sz="1400" b="1" i="0" u="none" strike="noStrike" dirty="0">
                          <a:solidFill>
                            <a:schemeClr val="bg1"/>
                          </a:solidFill>
                          <a:latin typeface="Calibri" panose="020F0502020204030204" pitchFamily="34" charset="0"/>
                        </a:rPr>
                        <a:t>Average Compound Growth Rates</a:t>
                      </a:r>
                    </a:p>
                  </a:txBody>
                  <a:tcPr marL="9525" marR="9525" marT="9525" marB="0" anchor="ctr">
                    <a:lnL>
                      <a:noFill/>
                    </a:lnL>
                    <a:lnR>
                      <a:noFill/>
                    </a:lnR>
                    <a:lnT>
                      <a:noFill/>
                    </a:lnT>
                    <a:lnB>
                      <a:noFill/>
                    </a:lnB>
                    <a:solidFill>
                      <a:srgbClr val="2B2F64"/>
                    </a:solidFill>
                  </a:tcPr>
                </a:tc>
                <a:tc hMerge="1">
                  <a:txBody>
                    <a:bodyPr/>
                    <a:lstStyle/>
                    <a:p>
                      <a:endParaRPr lang="en-US"/>
                    </a:p>
                  </a:txBody>
                  <a:tcPr/>
                </a:tc>
              </a:tr>
              <a:tr h="221615">
                <a:tc>
                  <a:txBody>
                    <a:bodyPr/>
                    <a:lstStyle/>
                    <a:p>
                      <a:pPr algn="l" fontAlgn="ctr"/>
                      <a:endParaRPr lang="en-US" sz="1400" b="0" i="0" u="none" strike="noStrike" dirty="0">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400" b="0" i="0" u="none" strike="noStrike" dirty="0">
                        <a:latin typeface="Calibri" panose="020F0502020204030204" pitchFamily="34" charset="0"/>
                      </a:endParaRPr>
                    </a:p>
                  </a:txBody>
                  <a:tcPr marL="9525" marR="9525" marT="9525" marB="0" anchor="ctr">
                    <a:lnL>
                      <a:noFill/>
                    </a:lnL>
                    <a:lnR>
                      <a:noFill/>
                    </a:lnR>
                    <a:lnT>
                      <a:noFill/>
                    </a:lnT>
                    <a:lnB>
                      <a:noFill/>
                    </a:lnB>
                  </a:tcPr>
                </a:tc>
              </a:tr>
              <a:tr h="221615">
                <a:tc>
                  <a:txBody>
                    <a:bodyPr/>
                    <a:lstStyle/>
                    <a:p>
                      <a:pPr algn="l" fontAlgn="ctr"/>
                      <a:r>
                        <a:rPr lang="en-US" sz="1400" b="0" i="0" u="none" strike="noStrike" dirty="0">
                          <a:effectLst/>
                          <a:latin typeface="Calibri" panose="020F0502020204030204" pitchFamily="34" charset="0"/>
                        </a:rPr>
                        <a:t>5-Year</a:t>
                      </a:r>
                    </a:p>
                  </a:txBody>
                  <a:tcPr marL="9525" marR="9525" marT="9525" marB="0" anchor="ctr">
                    <a:lnL>
                      <a:noFill/>
                    </a:lnL>
                    <a:lnR>
                      <a:noFill/>
                    </a:lnR>
                    <a:lnT>
                      <a:noFill/>
                    </a:lnT>
                    <a:lnB>
                      <a:noFill/>
                    </a:lnB>
                  </a:tcPr>
                </a:tc>
                <a:tc>
                  <a:txBody>
                    <a:bodyPr/>
                    <a:lstStyle/>
                    <a:p>
                      <a:pPr algn="r" fontAlgn="ctr"/>
                      <a:r>
                        <a:rPr lang="en-US" sz="1400" b="0" i="0" u="none" strike="noStrike" dirty="0">
                          <a:effectLst/>
                          <a:latin typeface="Calibri" panose="020F0502020204030204" pitchFamily="34" charset="0"/>
                        </a:rPr>
                        <a:t>0.64%</a:t>
                      </a:r>
                    </a:p>
                  </a:txBody>
                  <a:tcPr marL="9525" marR="9525" marT="9525" marB="0" anchor="ctr">
                    <a:lnL>
                      <a:noFill/>
                    </a:lnL>
                    <a:lnR>
                      <a:noFill/>
                    </a:lnR>
                    <a:lnT>
                      <a:noFill/>
                    </a:lnT>
                    <a:lnB>
                      <a:noFill/>
                    </a:lnB>
                  </a:tcPr>
                </a:tc>
              </a:tr>
              <a:tr h="221615">
                <a:tc>
                  <a:txBody>
                    <a:bodyPr/>
                    <a:lstStyle/>
                    <a:p>
                      <a:pPr algn="l" fontAlgn="ctr"/>
                      <a:r>
                        <a:rPr lang="en-US" sz="1400" b="0" i="0" u="none" strike="noStrike" dirty="0">
                          <a:effectLst/>
                          <a:latin typeface="Calibri" panose="020F0502020204030204" pitchFamily="34" charset="0"/>
                        </a:rPr>
                        <a:t>10-Year</a:t>
                      </a:r>
                    </a:p>
                  </a:txBody>
                  <a:tcPr marL="9525" marR="9525" marT="9525" marB="0" anchor="ctr">
                    <a:lnL>
                      <a:noFill/>
                    </a:lnL>
                    <a:lnR>
                      <a:noFill/>
                    </a:lnR>
                    <a:lnT>
                      <a:noFill/>
                    </a:lnT>
                    <a:lnB>
                      <a:noFill/>
                    </a:lnB>
                  </a:tcPr>
                </a:tc>
                <a:tc>
                  <a:txBody>
                    <a:bodyPr/>
                    <a:lstStyle/>
                    <a:p>
                      <a:pPr algn="r" fontAlgn="ctr"/>
                      <a:r>
                        <a:rPr lang="en-US" sz="1400" b="0" i="0" u="none" strike="noStrike" dirty="0">
                          <a:effectLst/>
                          <a:latin typeface="Calibri" panose="020F0502020204030204" pitchFamily="34" charset="0"/>
                        </a:rPr>
                        <a:t>4.59%</a:t>
                      </a:r>
                    </a:p>
                  </a:txBody>
                  <a:tcPr marL="9525" marR="9525" marT="9525" marB="0" anchor="ctr">
                    <a:lnL>
                      <a:noFill/>
                    </a:lnL>
                    <a:lnR>
                      <a:noFill/>
                    </a:lnR>
                    <a:lnT>
                      <a:noFill/>
                    </a:lnT>
                    <a:lnB>
                      <a:noFill/>
                    </a:lnB>
                  </a:tcPr>
                </a:tc>
              </a:tr>
              <a:tr h="221615">
                <a:tc>
                  <a:txBody>
                    <a:bodyPr/>
                    <a:lstStyle/>
                    <a:p>
                      <a:pPr algn="l" fontAlgn="b"/>
                      <a:r>
                        <a:rPr lang="en-US" sz="1400" b="0" i="0" u="none" strike="noStrike" dirty="0">
                          <a:effectLst/>
                          <a:latin typeface="Calibri" panose="020F0502020204030204" pitchFamily="34" charset="0"/>
                        </a:rPr>
                        <a:t>15-Year</a:t>
                      </a:r>
                    </a:p>
                  </a:txBody>
                  <a:tcPr marL="9525" marR="9525" marT="9525" marB="0" anchor="b">
                    <a:lnL>
                      <a:noFill/>
                    </a:lnL>
                    <a:lnR>
                      <a:noFill/>
                    </a:lnR>
                    <a:lnT>
                      <a:noFill/>
                    </a:lnT>
                    <a:lnB>
                      <a:noFill/>
                    </a:lnB>
                  </a:tcPr>
                </a:tc>
                <a:tc>
                  <a:txBody>
                    <a:bodyPr/>
                    <a:lstStyle/>
                    <a:p>
                      <a:pPr algn="r" fontAlgn="ctr"/>
                      <a:r>
                        <a:rPr lang="en-US" sz="1400" b="0" i="0" u="none" strike="noStrike" dirty="0">
                          <a:effectLst/>
                          <a:latin typeface="Calibri" panose="020F0502020204030204" pitchFamily="34" charset="0"/>
                        </a:rPr>
                        <a:t>5.37%</a:t>
                      </a:r>
                    </a:p>
                  </a:txBody>
                  <a:tcPr marL="9525" marR="9525" marT="9525" marB="0" anchor="ctr">
                    <a:lnL>
                      <a:noFill/>
                    </a:lnL>
                    <a:lnR>
                      <a:noFill/>
                    </a:lnR>
                    <a:lnT>
                      <a:noFill/>
                    </a:lnT>
                    <a:lnB>
                      <a:noFill/>
                    </a:lnB>
                  </a:tcPr>
                </a:tc>
              </a:tr>
              <a:tr h="221615">
                <a:tc>
                  <a:txBody>
                    <a:bodyPr/>
                    <a:lstStyle/>
                    <a:p>
                      <a:pPr algn="l" fontAlgn="b"/>
                      <a:r>
                        <a:rPr lang="en-US" sz="1400" b="0" i="0" u="none" strike="noStrike" dirty="0">
                          <a:effectLst/>
                          <a:latin typeface="Calibri" panose="020F0502020204030204" pitchFamily="34" charset="0"/>
                        </a:rPr>
                        <a:t>20-Year</a:t>
                      </a:r>
                    </a:p>
                  </a:txBody>
                  <a:tcPr marL="9525" marR="9525" marT="9525" marB="0" anchor="b">
                    <a:lnL>
                      <a:noFill/>
                    </a:lnL>
                    <a:lnR>
                      <a:noFill/>
                    </a:lnR>
                    <a:lnT>
                      <a:noFill/>
                    </a:lnT>
                    <a:lnB>
                      <a:noFill/>
                    </a:lnB>
                  </a:tcPr>
                </a:tc>
                <a:tc>
                  <a:txBody>
                    <a:bodyPr/>
                    <a:lstStyle/>
                    <a:p>
                      <a:pPr algn="r" fontAlgn="b"/>
                      <a:r>
                        <a:rPr lang="en-US" sz="1400" b="0" i="0" u="none" strike="noStrike" dirty="0">
                          <a:effectLst/>
                          <a:latin typeface="Calibri" panose="020F0502020204030204" pitchFamily="34" charset="0"/>
                        </a:rPr>
                        <a:t>4.35%</a:t>
                      </a:r>
                    </a:p>
                  </a:txBody>
                  <a:tcPr marL="9525" marR="9525" marT="9525" marB="0" anchor="b">
                    <a:lnL>
                      <a:noFill/>
                    </a:lnL>
                    <a:lnR>
                      <a:noFill/>
                    </a:lnR>
                    <a:lnT>
                      <a:noFill/>
                    </a:lnT>
                    <a:lnB>
                      <a:noFill/>
                    </a:lnB>
                  </a:tcPr>
                </a:tc>
              </a:tr>
              <a:tr h="221615">
                <a:tc>
                  <a:txBody>
                    <a:bodyPr/>
                    <a:lstStyle/>
                    <a:p>
                      <a:pPr algn="l" fontAlgn="b"/>
                      <a:r>
                        <a:rPr lang="en-US" sz="1400" b="0" i="0" u="none" strike="noStrike" dirty="0" smtClean="0">
                          <a:effectLst/>
                          <a:latin typeface="Calibri" panose="020F0502020204030204" pitchFamily="34" charset="0"/>
                        </a:rPr>
                        <a:t>22-Year</a:t>
                      </a:r>
                      <a:endParaRPr lang="en-US" sz="1400" b="0" i="0" u="none" strike="noStrike" dirty="0">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effectLst/>
                          <a:latin typeface="Calibri" panose="020F0502020204030204" pitchFamily="34" charset="0"/>
                        </a:rPr>
                        <a:t>4.10%</a:t>
                      </a:r>
                    </a:p>
                  </a:txBody>
                  <a:tcPr marL="9525" marR="9525" marT="9525" marB="0" anchor="b">
                    <a:lnL>
                      <a:noFill/>
                    </a:lnL>
                    <a:lnR>
                      <a:noFill/>
                    </a:lnR>
                    <a:lnT>
                      <a:noFill/>
                    </a:lnT>
                    <a:lnB>
                      <a:noFill/>
                    </a:lnB>
                  </a:tcPr>
                </a:tc>
              </a:tr>
              <a:tr h="221615">
                <a:tc>
                  <a:txBody>
                    <a:bodyPr/>
                    <a:lstStyle/>
                    <a:p>
                      <a:pPr algn="l" fontAlgn="ctr"/>
                      <a:r>
                        <a:rPr lang="en-US" sz="1400" b="1" i="0" u="none" strike="noStrike" dirty="0">
                          <a:solidFill>
                            <a:srgbClr val="00B050"/>
                          </a:solidFill>
                          <a:effectLst/>
                          <a:latin typeface="Calibri" panose="020F0502020204030204" pitchFamily="34" charset="0"/>
                        </a:rPr>
                        <a:t>Highest 5-Year </a:t>
                      </a:r>
                      <a:r>
                        <a:rPr lang="en-US" sz="1400" b="1" i="0" u="none" strike="noStrike" dirty="0" smtClean="0">
                          <a:solidFill>
                            <a:srgbClr val="00B050"/>
                          </a:solidFill>
                          <a:effectLst/>
                          <a:latin typeface="Calibri" panose="020F0502020204030204" pitchFamily="34" charset="0"/>
                        </a:rPr>
                        <a:t>Period</a:t>
                      </a:r>
                    </a:p>
                    <a:p>
                      <a:pPr algn="l" fontAlgn="ctr"/>
                      <a:r>
                        <a:rPr lang="en-US" sz="1400" b="1" i="0" u="none" strike="noStrike" dirty="0" smtClean="0">
                          <a:solidFill>
                            <a:srgbClr val="00B050"/>
                          </a:solidFill>
                          <a:effectLst/>
                          <a:latin typeface="Calibri" panose="020F0502020204030204" pitchFamily="34" charset="0"/>
                        </a:rPr>
                        <a:t>(2003-2008)</a:t>
                      </a:r>
                      <a:endParaRPr lang="en-US" sz="1400" b="1" i="0" u="none" strike="noStrike" dirty="0">
                        <a:solidFill>
                          <a:srgbClr val="00B05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r" fontAlgn="ctr"/>
                      <a:r>
                        <a:rPr lang="en-US" sz="1400" b="1" i="0" u="none" strike="noStrike" dirty="0" smtClean="0">
                          <a:solidFill>
                            <a:srgbClr val="00B050"/>
                          </a:solidFill>
                          <a:effectLst/>
                          <a:latin typeface="Calibri" panose="020F0502020204030204" pitchFamily="34" charset="0"/>
                        </a:rPr>
                        <a:t>12.97%</a:t>
                      </a:r>
                    </a:p>
                  </a:txBody>
                  <a:tcPr marL="9525" marR="9525" marT="9525" marB="0" anchor="ctr">
                    <a:lnL>
                      <a:noFill/>
                    </a:lnL>
                    <a:lnR>
                      <a:noFill/>
                    </a:lnR>
                    <a:lnT>
                      <a:noFill/>
                    </a:lnT>
                    <a:lnB>
                      <a:noFill/>
                    </a:lnB>
                    <a:solidFill>
                      <a:schemeClr val="bg1"/>
                    </a:solidFill>
                  </a:tcPr>
                </a:tc>
              </a:tr>
              <a:tr h="221615">
                <a:tc>
                  <a:txBody>
                    <a:bodyPr/>
                    <a:lstStyle/>
                    <a:p>
                      <a:pPr algn="l" fontAlgn="ctr"/>
                      <a:r>
                        <a:rPr lang="en-US" sz="1400" b="1" i="0" u="none" strike="noStrike" dirty="0">
                          <a:solidFill>
                            <a:srgbClr val="C00000"/>
                          </a:solidFill>
                          <a:effectLst/>
                          <a:latin typeface="Calibri" panose="020F0502020204030204" pitchFamily="34" charset="0"/>
                        </a:rPr>
                        <a:t>Lowest 5-Year </a:t>
                      </a:r>
                      <a:r>
                        <a:rPr lang="en-US" sz="1400" b="1" i="0" u="none" strike="noStrike" dirty="0" smtClean="0">
                          <a:solidFill>
                            <a:srgbClr val="C00000"/>
                          </a:solidFill>
                          <a:effectLst/>
                          <a:latin typeface="Calibri" panose="020F0502020204030204" pitchFamily="34" charset="0"/>
                        </a:rPr>
                        <a:t>Period</a:t>
                      </a:r>
                    </a:p>
                    <a:p>
                      <a:pPr algn="l" fontAlgn="ctr"/>
                      <a:r>
                        <a:rPr lang="en-US" sz="1400" b="1" i="0" u="none" strike="noStrike" dirty="0" smtClean="0">
                          <a:solidFill>
                            <a:srgbClr val="C00000"/>
                          </a:solidFill>
                          <a:effectLst/>
                          <a:latin typeface="Calibri" panose="020F0502020204030204" pitchFamily="34" charset="0"/>
                        </a:rPr>
                        <a:t>(2009-2014)</a:t>
                      </a:r>
                      <a:endParaRPr lang="en-US" sz="1400" b="1" i="0" u="none" strike="noStrike" dirty="0">
                        <a:solidFill>
                          <a:srgbClr val="C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r" fontAlgn="ctr"/>
                      <a:r>
                        <a:rPr lang="en-US" sz="1400" b="1" i="0" u="none" strike="noStrike" dirty="0">
                          <a:solidFill>
                            <a:srgbClr val="C00000"/>
                          </a:solidFill>
                          <a:effectLst/>
                          <a:latin typeface="Calibri" panose="020F0502020204030204" pitchFamily="34" charset="0"/>
                        </a:rPr>
                        <a:t>-</a:t>
                      </a:r>
                      <a:r>
                        <a:rPr lang="en-US" sz="1400" b="1" i="0" u="none" strike="noStrike" dirty="0" smtClean="0">
                          <a:solidFill>
                            <a:srgbClr val="C00000"/>
                          </a:solidFill>
                          <a:effectLst/>
                          <a:latin typeface="Calibri" panose="020F0502020204030204" pitchFamily="34" charset="0"/>
                        </a:rPr>
                        <a:t>1.84%</a:t>
                      </a:r>
                    </a:p>
                    <a:p>
                      <a:pPr algn="r" fontAlgn="ctr"/>
                      <a:endParaRPr lang="en-US" sz="1400" b="1" i="0" u="none" strike="noStrike" dirty="0">
                        <a:solidFill>
                          <a:srgbClr val="C00000"/>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r>
            </a:tbl>
          </a:graphicData>
        </a:graphic>
      </p:graphicFrame>
      <p:sp>
        <p:nvSpPr>
          <p:cNvPr id="11" name="Right Brace 10"/>
          <p:cNvSpPr/>
          <p:nvPr/>
        </p:nvSpPr>
        <p:spPr bwMode="auto">
          <a:xfrm>
            <a:off x="5059681" y="4021158"/>
            <a:ext cx="179069" cy="914400"/>
          </a:xfrm>
          <a:prstGeom prst="rightBrac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2" name="Right Brace 11"/>
          <p:cNvSpPr/>
          <p:nvPr/>
        </p:nvSpPr>
        <p:spPr bwMode="auto">
          <a:xfrm>
            <a:off x="5050156" y="5239952"/>
            <a:ext cx="179069" cy="914400"/>
          </a:xfrm>
          <a:prstGeom prst="rightBrac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3" name="Rectangle 4"/>
          <p:cNvSpPr>
            <a:spLocks noChangeArrowheads="1"/>
          </p:cNvSpPr>
          <p:nvPr/>
        </p:nvSpPr>
        <p:spPr bwMode="auto">
          <a:xfrm>
            <a:off x="5154614" y="4066945"/>
            <a:ext cx="760411" cy="779856"/>
          </a:xfrm>
          <a:prstGeom prst="rect">
            <a:avLst/>
          </a:prstGeom>
          <a:noFill/>
          <a:ln w="9525" algn="ctr">
            <a:noFill/>
            <a:miter lim="800000"/>
            <a:headEnd/>
            <a:tailEnd/>
          </a:ln>
        </p:spPr>
        <p:txBody>
          <a:bodyPr wrap="square" lIns="101751" tIns="50877" rIns="101751" bIns="50877" anchor="ctr">
            <a:spAutoFit/>
          </a:bodyPr>
          <a:lstStyle/>
          <a:p>
            <a:pPr defTabSz="1018937">
              <a:spcBef>
                <a:spcPct val="35000"/>
              </a:spcBef>
              <a:buClr>
                <a:schemeClr val="tx2"/>
              </a:buClr>
            </a:pPr>
            <a:r>
              <a:rPr lang="en-US" sz="1100" b="1" dirty="0" smtClean="0">
                <a:solidFill>
                  <a:srgbClr val="00B050"/>
                </a:solidFill>
                <a:latin typeface="Calibri" panose="020F0502020204030204" pitchFamily="34" charset="0"/>
              </a:rPr>
              <a:t>Highest 5-Year Growth Period</a:t>
            </a:r>
            <a:endParaRPr lang="en-US" sz="1100" b="1" dirty="0">
              <a:solidFill>
                <a:srgbClr val="00B050"/>
              </a:solidFill>
              <a:latin typeface="Calibri" panose="020F0502020204030204" pitchFamily="34" charset="0"/>
            </a:endParaRPr>
          </a:p>
        </p:txBody>
      </p:sp>
      <p:sp>
        <p:nvSpPr>
          <p:cNvPr id="14" name="Rectangle 4"/>
          <p:cNvSpPr>
            <a:spLocks noChangeArrowheads="1"/>
          </p:cNvSpPr>
          <p:nvPr/>
        </p:nvSpPr>
        <p:spPr bwMode="auto">
          <a:xfrm>
            <a:off x="5164139" y="5315125"/>
            <a:ext cx="760411" cy="779856"/>
          </a:xfrm>
          <a:prstGeom prst="rect">
            <a:avLst/>
          </a:prstGeom>
          <a:noFill/>
          <a:ln w="9525" algn="ctr">
            <a:noFill/>
            <a:miter lim="800000"/>
            <a:headEnd/>
            <a:tailEnd/>
          </a:ln>
        </p:spPr>
        <p:txBody>
          <a:bodyPr wrap="square" lIns="101751" tIns="50877" rIns="101751" bIns="50877" anchor="ctr">
            <a:spAutoFit/>
          </a:bodyPr>
          <a:lstStyle/>
          <a:p>
            <a:pPr defTabSz="1018937">
              <a:spcBef>
                <a:spcPct val="35000"/>
              </a:spcBef>
              <a:buClr>
                <a:schemeClr val="tx2"/>
              </a:buClr>
            </a:pPr>
            <a:r>
              <a:rPr lang="en-US" sz="1100" b="1" dirty="0" smtClean="0">
                <a:solidFill>
                  <a:srgbClr val="C00000"/>
                </a:solidFill>
                <a:latin typeface="Calibri" panose="020F0502020204030204" pitchFamily="34" charset="0"/>
              </a:rPr>
              <a:t>Lowest 5-Year </a:t>
            </a:r>
            <a:r>
              <a:rPr lang="en-US" sz="1100" b="1" dirty="0">
                <a:solidFill>
                  <a:srgbClr val="C00000"/>
                </a:solidFill>
                <a:latin typeface="Calibri" panose="020F0502020204030204" pitchFamily="34" charset="0"/>
              </a:rPr>
              <a:t>Growth Period</a:t>
            </a:r>
          </a:p>
        </p:txBody>
      </p:sp>
    </p:spTree>
    <p:extLst>
      <p:ext uri="{BB962C8B-B14F-4D97-AF65-F5344CB8AC3E}">
        <p14:creationId xmlns:p14="http://schemas.microsoft.com/office/powerpoint/2010/main" val="6300975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_TYPE" val="BODY"/>
</p:tagLst>
</file>

<file path=ppt/tags/tag2.xml><?xml version="1.0" encoding="utf-8"?>
<p:tagLst xmlns:a="http://schemas.openxmlformats.org/drawingml/2006/main" xmlns:r="http://schemas.openxmlformats.org/officeDocument/2006/relationships" xmlns:p="http://schemas.openxmlformats.org/presentationml/2006/main">
  <p:tag name="SLIDE_TYPE" val="BODY"/>
</p:tagLst>
</file>

<file path=ppt/tags/tag3.xml><?xml version="1.0" encoding="utf-8"?>
<p:tagLst xmlns:a="http://schemas.openxmlformats.org/drawingml/2006/main" xmlns:r="http://schemas.openxmlformats.org/officeDocument/2006/relationships" xmlns:p="http://schemas.openxmlformats.org/presentationml/2006/main">
  <p:tag name="SLIDE_TYPE" val="BODY"/>
</p:tagLst>
</file>

<file path=ppt/tags/tag4.xml><?xml version="1.0" encoding="utf-8"?>
<p:tagLst xmlns:a="http://schemas.openxmlformats.org/drawingml/2006/main" xmlns:r="http://schemas.openxmlformats.org/officeDocument/2006/relationships" xmlns:p="http://schemas.openxmlformats.org/presentationml/2006/main">
  <p:tag name="SLIDE_TYPE" val="BODY"/>
</p:tagLst>
</file>

<file path=ppt/tags/tag5.xml><?xml version="1.0" encoding="utf-8"?>
<p:tagLst xmlns:a="http://schemas.openxmlformats.org/drawingml/2006/main" xmlns:r="http://schemas.openxmlformats.org/officeDocument/2006/relationships" xmlns:p="http://schemas.openxmlformats.org/presentationml/2006/main">
  <p:tag name="SLIDE_TYPE" val="BODY"/>
</p:tagLst>
</file>

<file path=ppt/tags/tag6.xml><?xml version="1.0" encoding="utf-8"?>
<p:tagLst xmlns:a="http://schemas.openxmlformats.org/drawingml/2006/main" xmlns:r="http://schemas.openxmlformats.org/officeDocument/2006/relationships" xmlns:p="http://schemas.openxmlformats.org/presentationml/2006/main">
  <p:tag name="SLIDE_TYPE" val="BODY"/>
</p:tagLst>
</file>

<file path=ppt/theme/theme1.xml><?xml version="1.0" encoding="utf-8"?>
<a:theme xmlns:a="http://schemas.openxmlformats.org/drawingml/2006/main" name="Default Design">
  <a:themeElements>
    <a:clrScheme name="Default Design 13">
      <a:dk1>
        <a:srgbClr val="000000"/>
      </a:dk1>
      <a:lt1>
        <a:srgbClr val="FFFFFF"/>
      </a:lt1>
      <a:dk2>
        <a:srgbClr val="005D7E"/>
      </a:dk2>
      <a:lt2>
        <a:srgbClr val="808080"/>
      </a:lt2>
      <a:accent1>
        <a:srgbClr val="005D7E"/>
      </a:accent1>
      <a:accent2>
        <a:srgbClr val="576729"/>
      </a:accent2>
      <a:accent3>
        <a:srgbClr val="FFFFFF"/>
      </a:accent3>
      <a:accent4>
        <a:srgbClr val="000000"/>
      </a:accent4>
      <a:accent5>
        <a:srgbClr val="AAB6C0"/>
      </a:accent5>
      <a:accent6>
        <a:srgbClr val="4E5D24"/>
      </a:accent6>
      <a:hlink>
        <a:srgbClr val="AD923C"/>
      </a:hlink>
      <a:folHlink>
        <a:srgbClr val="944E43"/>
      </a:folHlink>
    </a:clrScheme>
    <a:fontScheme name="Default Design">
      <a:majorFont>
        <a:latin typeface="ScalaSansLF-Bold"/>
        <a:ea typeface=""/>
        <a:cs typeface=""/>
      </a:majorFont>
      <a:minorFont>
        <a:latin typeface="Sabo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5D7E"/>
        </a:dk2>
        <a:lt2>
          <a:srgbClr val="808080"/>
        </a:lt2>
        <a:accent1>
          <a:srgbClr val="005D7E"/>
        </a:accent1>
        <a:accent2>
          <a:srgbClr val="576729"/>
        </a:accent2>
        <a:accent3>
          <a:srgbClr val="FFFFFF"/>
        </a:accent3>
        <a:accent4>
          <a:srgbClr val="000000"/>
        </a:accent4>
        <a:accent5>
          <a:srgbClr val="AAB6C0"/>
        </a:accent5>
        <a:accent6>
          <a:srgbClr val="4E5D24"/>
        </a:accent6>
        <a:hlink>
          <a:srgbClr val="AD923C"/>
        </a:hlink>
        <a:folHlink>
          <a:srgbClr val="944E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24659</TotalTime>
  <Words>1001</Words>
  <Application>Microsoft Office PowerPoint</Application>
  <PresentationFormat>Custom</PresentationFormat>
  <Paragraphs>310</Paragraphs>
  <Slides>14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Sabon MT</vt:lpstr>
      <vt:lpstr>ScalaSansLF-Bold</vt:lpstr>
      <vt:lpstr>Symbol</vt:lpstr>
      <vt:lpstr>Times New Roman</vt:lpstr>
      <vt:lpstr>Wingdings</vt:lpstr>
      <vt:lpstr>Default Design</vt:lpstr>
      <vt:lpstr>    Updates on Measure P &amp; Measure M Bond Programs </vt:lpstr>
      <vt:lpstr>PowerPoint Presentation</vt:lpstr>
      <vt:lpstr>Tax Rate Performance for Measure P &amp; Measure M</vt:lpstr>
      <vt:lpstr>PowerPoint Presentation</vt:lpstr>
      <vt:lpstr>Overview of Measure P Refinancing Opportunity</vt:lpstr>
      <vt:lpstr>Historical Interest Rates Since Issuance of Measure P Series C Bonds</vt:lpstr>
      <vt:lpstr>Debt Service Comparison &amp; Estimated Savings(1)</vt:lpstr>
      <vt:lpstr>PowerPoint Presentation</vt:lpstr>
      <vt:lpstr>History of District Assessed Valuation</vt:lpstr>
      <vt:lpstr>Types of General Obligation Bonds</vt:lpstr>
      <vt:lpstr>AB 182 Overview</vt:lpstr>
      <vt:lpstr>Measure M Series D Financing Overview</vt:lpstr>
      <vt:lpstr>Sample Financing Timeline</vt:lpstr>
      <vt:lpstr>Disclaimer</vt:lpstr>
    </vt:vector>
  </TitlesOfParts>
  <Company>US Bancorp Piper Jaffray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 Bancorp Piper Jaffray</dc:creator>
  <cp:lastModifiedBy>Torres, Jose Felipe</cp:lastModifiedBy>
  <cp:revision>1126</cp:revision>
  <cp:lastPrinted>2015-05-28T02:10:50Z</cp:lastPrinted>
  <dcterms:created xsi:type="dcterms:W3CDTF">2003-11-11T17:14:57Z</dcterms:created>
  <dcterms:modified xsi:type="dcterms:W3CDTF">2015-05-29T22:28:03Z</dcterms:modified>
</cp:coreProperties>
</file>