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6" r:id="rId2"/>
    <p:sldId id="289" r:id="rId3"/>
    <p:sldId id="259" r:id="rId4"/>
    <p:sldId id="260" r:id="rId5"/>
    <p:sldId id="271" r:id="rId6"/>
    <p:sldId id="286" r:id="rId7"/>
    <p:sldId id="287" r:id="rId8"/>
    <p:sldId id="283" r:id="rId9"/>
    <p:sldId id="268" r:id="rId10"/>
    <p:sldId id="285" r:id="rId11"/>
    <p:sldId id="282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724592274470971E-2"/>
          <c:y val="5.3885149469341739E-2"/>
          <c:w val="0.92602356070263403"/>
          <c:h val="0.778364220675734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2010-2011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AE3A519-BB58-4DFD-8372-F52069DE898A}" type="VALUE">
                      <a:rPr lang="en-US" sz="125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24116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2011-2012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27836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5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30790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5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30851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5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30543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5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FAFSAs RECEIVED</c:v>
                </c:pt>
              </c:strCache>
            </c:strRef>
          </c:cat>
          <c:val>
            <c:numRef>
              <c:f>Sheet1!$G$2</c:f>
              <c:numCache>
                <c:formatCode>#,##0</c:formatCode>
                <c:ptCount val="1"/>
                <c:pt idx="0">
                  <c:v>24098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43157792"/>
        <c:axId val="243158352"/>
        <c:axId val="0"/>
      </c:bar3DChart>
      <c:catAx>
        <c:axId val="2431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158352"/>
        <c:crosses val="autoZero"/>
        <c:auto val="1"/>
        <c:lblAlgn val="ctr"/>
        <c:lblOffset val="100"/>
        <c:noMultiLvlLbl val="0"/>
      </c:catAx>
      <c:valAx>
        <c:axId val="2431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15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0" i="0" u="none" strike="noStrike" kern="1200" baseline="0">
              <a:ln>
                <a:solidFill>
                  <a:schemeClr val="accent1"/>
                </a:solidFill>
              </a:ln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2010-2011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5573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2011-2012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6013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2012-2013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6065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2013-2014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6030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4AFBC69-5674-4FE7-AC8B-643AB2586F7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4848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2015-2016**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5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Paid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2122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45916224"/>
        <c:axId val="245916784"/>
        <c:axId val="0"/>
      </c:bar3DChart>
      <c:catAx>
        <c:axId val="24591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16784"/>
        <c:crosses val="autoZero"/>
        <c:auto val="1"/>
        <c:lblAlgn val="ctr"/>
        <c:lblOffset val="100"/>
        <c:noMultiLvlLbl val="0"/>
      </c:catAx>
      <c:valAx>
        <c:axId val="24591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91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August 17, 2014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38769899110623E-2"/>
                  <c:y val="-7.471414485837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Files Processed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August 17, 2015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Files Processed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6876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83347040"/>
        <c:axId val="183347600"/>
        <c:axId val="0"/>
      </c:bar3DChart>
      <c:catAx>
        <c:axId val="1833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47600"/>
        <c:crosses val="autoZero"/>
        <c:auto val="1"/>
        <c:lblAlgn val="ctr"/>
        <c:lblOffset val="100"/>
        <c:noMultiLvlLbl val="0"/>
      </c:catAx>
      <c:valAx>
        <c:axId val="18334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FEC682-4EC5-4DF5-9FD1-E46B96BDA6F2}" type="doc">
      <dgm:prSet loTypeId="urn:microsoft.com/office/officeart/2008/layout/LinedList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84ED5EC-A85D-4041-817D-858F9F2EA984}">
      <dgm:prSet phldrT="[Text]"/>
      <dgm:spPr/>
      <dgm:t>
        <a:bodyPr/>
        <a:lstStyle/>
        <a:p>
          <a:r>
            <a:rPr lang="en-US" dirty="0" smtClean="0"/>
            <a:t>1.</a:t>
          </a:r>
          <a:endParaRPr lang="en-US" dirty="0"/>
        </a:p>
      </dgm:t>
    </dgm:pt>
    <dgm:pt modelId="{B8D162CD-5EEA-481B-8930-D245F7CF63ED}" type="parTrans" cxnId="{83329436-89C9-40E4-A062-32D8BD8FDF27}">
      <dgm:prSet/>
      <dgm:spPr/>
      <dgm:t>
        <a:bodyPr/>
        <a:lstStyle/>
        <a:p>
          <a:endParaRPr lang="en-US"/>
        </a:p>
      </dgm:t>
    </dgm:pt>
    <dgm:pt modelId="{A89BBA44-E49F-4C7F-9E38-EACAB540540D}" type="sibTrans" cxnId="{83329436-89C9-40E4-A062-32D8BD8FDF27}">
      <dgm:prSet/>
      <dgm:spPr/>
      <dgm:t>
        <a:bodyPr/>
        <a:lstStyle/>
        <a:p>
          <a:endParaRPr lang="en-US"/>
        </a:p>
      </dgm:t>
    </dgm:pt>
    <dgm:pt modelId="{00B3619E-9F84-4D2B-8B4A-24943348077D}">
      <dgm:prSet phldrT="[Text]"/>
      <dgm:spPr/>
      <dgm:t>
        <a:bodyPr/>
        <a:lstStyle/>
        <a:p>
          <a:r>
            <a:rPr lang="en-US" dirty="0" smtClean="0"/>
            <a:t>Financial Aid Responsibilities</a:t>
          </a:r>
          <a:endParaRPr lang="en-US" dirty="0"/>
        </a:p>
      </dgm:t>
    </dgm:pt>
    <dgm:pt modelId="{0C797869-6EE1-489A-9DD4-489064DDC3C8}" type="parTrans" cxnId="{08E94D76-771F-4686-B2BD-DC11843A2BBF}">
      <dgm:prSet/>
      <dgm:spPr/>
      <dgm:t>
        <a:bodyPr/>
        <a:lstStyle/>
        <a:p>
          <a:endParaRPr lang="en-US"/>
        </a:p>
      </dgm:t>
    </dgm:pt>
    <dgm:pt modelId="{E5854C8F-CB41-40E6-9BD9-0B905041855D}" type="sibTrans" cxnId="{08E94D76-771F-4686-B2BD-DC11843A2BBF}">
      <dgm:prSet/>
      <dgm:spPr/>
      <dgm:t>
        <a:bodyPr/>
        <a:lstStyle/>
        <a:p>
          <a:endParaRPr lang="en-US"/>
        </a:p>
      </dgm:t>
    </dgm:pt>
    <dgm:pt modelId="{DF0BE851-3EB1-480F-8A9B-345A2D742039}">
      <dgm:prSet phldrT="[Text]"/>
      <dgm:spPr/>
      <dgm:t>
        <a:bodyPr/>
        <a:lstStyle/>
        <a:p>
          <a:r>
            <a:rPr lang="en-US" dirty="0" smtClean="0"/>
            <a:t>2.	</a:t>
          </a:r>
          <a:endParaRPr lang="en-US" dirty="0"/>
        </a:p>
      </dgm:t>
    </dgm:pt>
    <dgm:pt modelId="{1C716AAD-CE47-4A66-A930-5715A618ED1E}" type="parTrans" cxnId="{A687901C-7784-492F-B6C4-48029D82DAC7}">
      <dgm:prSet/>
      <dgm:spPr/>
      <dgm:t>
        <a:bodyPr/>
        <a:lstStyle/>
        <a:p>
          <a:endParaRPr lang="en-US"/>
        </a:p>
      </dgm:t>
    </dgm:pt>
    <dgm:pt modelId="{7647A5AD-582B-4BAC-9DFF-1F5163ABD139}" type="sibTrans" cxnId="{A687901C-7784-492F-B6C4-48029D82DAC7}">
      <dgm:prSet/>
      <dgm:spPr/>
      <dgm:t>
        <a:bodyPr/>
        <a:lstStyle/>
        <a:p>
          <a:endParaRPr lang="en-US"/>
        </a:p>
      </dgm:t>
    </dgm:pt>
    <dgm:pt modelId="{FACC14FB-A556-4549-9A0B-3E5D8666F241}">
      <dgm:prSet phldrT="[Text]"/>
      <dgm:spPr/>
      <dgm:t>
        <a:bodyPr/>
        <a:lstStyle/>
        <a:p>
          <a:r>
            <a:rPr lang="en-US" dirty="0" smtClean="0"/>
            <a:t>Financial Aid Programs</a:t>
          </a:r>
          <a:endParaRPr lang="en-US" dirty="0"/>
        </a:p>
      </dgm:t>
    </dgm:pt>
    <dgm:pt modelId="{4CBA4B26-859E-41FF-9E7A-E80A0924F52F}" type="parTrans" cxnId="{5A7B05DD-7C02-4E41-98B1-58297222881C}">
      <dgm:prSet/>
      <dgm:spPr/>
      <dgm:t>
        <a:bodyPr/>
        <a:lstStyle/>
        <a:p>
          <a:endParaRPr lang="en-US"/>
        </a:p>
      </dgm:t>
    </dgm:pt>
    <dgm:pt modelId="{9B4D6519-086A-47E2-91C4-5C783F4D413A}" type="sibTrans" cxnId="{5A7B05DD-7C02-4E41-98B1-58297222881C}">
      <dgm:prSet/>
      <dgm:spPr/>
      <dgm:t>
        <a:bodyPr/>
        <a:lstStyle/>
        <a:p>
          <a:endParaRPr lang="en-US"/>
        </a:p>
      </dgm:t>
    </dgm:pt>
    <dgm:pt modelId="{FDE147FA-70C0-4614-BD4E-CF4AEE24E50B}">
      <dgm:prSet phldrT="[Text]"/>
      <dgm:spPr/>
      <dgm:t>
        <a:bodyPr/>
        <a:lstStyle/>
        <a:p>
          <a:r>
            <a:rPr lang="en-US" dirty="0" smtClean="0"/>
            <a:t>3.</a:t>
          </a:r>
          <a:endParaRPr lang="en-US" dirty="0"/>
        </a:p>
      </dgm:t>
    </dgm:pt>
    <dgm:pt modelId="{6A1CE0C4-3F8B-4521-B48A-CCD5120CEA17}" type="parTrans" cxnId="{C72A385D-E35D-4D2A-976D-7AAD53FD88A8}">
      <dgm:prSet/>
      <dgm:spPr/>
      <dgm:t>
        <a:bodyPr/>
        <a:lstStyle/>
        <a:p>
          <a:endParaRPr lang="en-US"/>
        </a:p>
      </dgm:t>
    </dgm:pt>
    <dgm:pt modelId="{BC515870-8C83-4AE9-B95D-EF95240ECF55}" type="sibTrans" cxnId="{C72A385D-E35D-4D2A-976D-7AAD53FD88A8}">
      <dgm:prSet/>
      <dgm:spPr/>
      <dgm:t>
        <a:bodyPr/>
        <a:lstStyle/>
        <a:p>
          <a:endParaRPr lang="en-US"/>
        </a:p>
      </dgm:t>
    </dgm:pt>
    <dgm:pt modelId="{D08D06DF-7ED2-4991-86A7-9616AF694EAF}">
      <dgm:prSet phldrT="[Text]"/>
      <dgm:spPr/>
      <dgm:t>
        <a:bodyPr/>
        <a:lstStyle/>
        <a:p>
          <a:r>
            <a:rPr lang="en-US" dirty="0" smtClean="0"/>
            <a:t>Financial Aid Challenges</a:t>
          </a:r>
          <a:endParaRPr lang="en-US" dirty="0"/>
        </a:p>
      </dgm:t>
    </dgm:pt>
    <dgm:pt modelId="{AFEAF07D-DE52-49C5-B731-CFAAADE594F7}" type="parTrans" cxnId="{57C2F166-945E-4DA1-A47E-67B1B5A929DE}">
      <dgm:prSet/>
      <dgm:spPr/>
      <dgm:t>
        <a:bodyPr/>
        <a:lstStyle/>
        <a:p>
          <a:endParaRPr lang="en-US"/>
        </a:p>
      </dgm:t>
    </dgm:pt>
    <dgm:pt modelId="{90451B39-352F-49E9-9A9B-F2F94F94BC67}" type="sibTrans" cxnId="{57C2F166-945E-4DA1-A47E-67B1B5A929DE}">
      <dgm:prSet/>
      <dgm:spPr/>
      <dgm:t>
        <a:bodyPr/>
        <a:lstStyle/>
        <a:p>
          <a:endParaRPr lang="en-US"/>
        </a:p>
      </dgm:t>
    </dgm:pt>
    <dgm:pt modelId="{922E7802-32B6-4146-B3F1-B22EC54B5D13}">
      <dgm:prSet phldrT="[Text]"/>
      <dgm:spPr/>
      <dgm:t>
        <a:bodyPr/>
        <a:lstStyle/>
        <a:p>
          <a:r>
            <a:rPr lang="en-US" dirty="0" smtClean="0"/>
            <a:t>5.</a:t>
          </a:r>
          <a:endParaRPr lang="en-US" dirty="0"/>
        </a:p>
      </dgm:t>
    </dgm:pt>
    <dgm:pt modelId="{518F491B-3DB1-4035-8F32-9E72633DE16C}" type="parTrans" cxnId="{94511A32-21A3-4724-A258-40839CB7D008}">
      <dgm:prSet/>
      <dgm:spPr/>
      <dgm:t>
        <a:bodyPr/>
        <a:lstStyle/>
        <a:p>
          <a:endParaRPr lang="en-US"/>
        </a:p>
      </dgm:t>
    </dgm:pt>
    <dgm:pt modelId="{976A4B45-2B23-45BF-88F1-FC64F41449D6}" type="sibTrans" cxnId="{94511A32-21A3-4724-A258-40839CB7D008}">
      <dgm:prSet/>
      <dgm:spPr/>
      <dgm:t>
        <a:bodyPr/>
        <a:lstStyle/>
        <a:p>
          <a:endParaRPr lang="en-US"/>
        </a:p>
      </dgm:t>
    </dgm:pt>
    <dgm:pt modelId="{F34E3716-4EEF-4B32-92EA-86A54520D7B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630B52DB-91FB-4E38-BA82-9BF9755D90EF}" type="parTrans" cxnId="{49B5B0CE-9887-4405-B15E-2BD9981B2FDD}">
      <dgm:prSet/>
      <dgm:spPr/>
      <dgm:t>
        <a:bodyPr/>
        <a:lstStyle/>
        <a:p>
          <a:endParaRPr lang="en-US"/>
        </a:p>
      </dgm:t>
    </dgm:pt>
    <dgm:pt modelId="{7889E669-CC41-4119-A9F0-810FFDB887AD}" type="sibTrans" cxnId="{49B5B0CE-9887-4405-B15E-2BD9981B2FDD}">
      <dgm:prSet/>
      <dgm:spPr/>
      <dgm:t>
        <a:bodyPr/>
        <a:lstStyle/>
        <a:p>
          <a:endParaRPr lang="en-US"/>
        </a:p>
      </dgm:t>
    </dgm:pt>
    <dgm:pt modelId="{3D17BA84-008A-42B3-AA02-298A5C560BC8}">
      <dgm:prSet phldrT="[Text]"/>
      <dgm:spPr/>
      <dgm:t>
        <a:bodyPr/>
        <a:lstStyle/>
        <a:p>
          <a:r>
            <a:rPr lang="en-US" dirty="0" smtClean="0"/>
            <a:t>4.</a:t>
          </a:r>
          <a:endParaRPr lang="en-US" dirty="0"/>
        </a:p>
      </dgm:t>
    </dgm:pt>
    <dgm:pt modelId="{E390FADD-6812-48CE-BC62-F69A1EF2F01C}" type="parTrans" cxnId="{98BABDBA-D37F-4D79-B70D-7321C415C126}">
      <dgm:prSet/>
      <dgm:spPr/>
      <dgm:t>
        <a:bodyPr/>
        <a:lstStyle/>
        <a:p>
          <a:endParaRPr lang="en-US"/>
        </a:p>
      </dgm:t>
    </dgm:pt>
    <dgm:pt modelId="{B373F4D6-43D5-4D96-ACC2-92CC2786CC5F}" type="sibTrans" cxnId="{98BABDBA-D37F-4D79-B70D-7321C415C126}">
      <dgm:prSet/>
      <dgm:spPr/>
      <dgm:t>
        <a:bodyPr/>
        <a:lstStyle/>
        <a:p>
          <a:endParaRPr lang="en-US"/>
        </a:p>
      </dgm:t>
    </dgm:pt>
    <dgm:pt modelId="{CC5A5CC1-B006-4BE9-9007-F97571D96B23}">
      <dgm:prSet phldrT="[Text]"/>
      <dgm:spPr/>
      <dgm:t>
        <a:bodyPr/>
        <a:lstStyle/>
        <a:p>
          <a:r>
            <a:rPr lang="en-US" dirty="0" smtClean="0"/>
            <a:t>Financial Aid Accomplishments</a:t>
          </a:r>
          <a:endParaRPr lang="en-US" dirty="0"/>
        </a:p>
      </dgm:t>
    </dgm:pt>
    <dgm:pt modelId="{B68C81F2-E7DF-46A3-AB74-C725C45C32F2}" type="parTrans" cxnId="{0FA8DB4A-B733-4666-9F2A-E1C87B2DC2A7}">
      <dgm:prSet/>
      <dgm:spPr/>
      <dgm:t>
        <a:bodyPr/>
        <a:lstStyle/>
        <a:p>
          <a:endParaRPr lang="en-US"/>
        </a:p>
      </dgm:t>
    </dgm:pt>
    <dgm:pt modelId="{9908BC33-BDF8-47CE-8C25-E1673ED4266E}" type="sibTrans" cxnId="{0FA8DB4A-B733-4666-9F2A-E1C87B2DC2A7}">
      <dgm:prSet/>
      <dgm:spPr/>
      <dgm:t>
        <a:bodyPr/>
        <a:lstStyle/>
        <a:p>
          <a:endParaRPr lang="en-US"/>
        </a:p>
      </dgm:t>
    </dgm:pt>
    <dgm:pt modelId="{99300079-EB77-45A1-872F-A7DF76789706}" type="pres">
      <dgm:prSet presAssocID="{7BFEC682-4EC5-4DF5-9FD1-E46B96BDA6F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6D1218-6349-4FC9-8384-5F4F5964714D}" type="pres">
      <dgm:prSet presAssocID="{C84ED5EC-A85D-4041-817D-858F9F2EA984}" presName="thickLine" presStyleLbl="alignNode1" presStyleIdx="0" presStyleCnt="5"/>
      <dgm:spPr/>
    </dgm:pt>
    <dgm:pt modelId="{2233B574-8C54-4952-A3FF-458E991EE5D3}" type="pres">
      <dgm:prSet presAssocID="{C84ED5EC-A85D-4041-817D-858F9F2EA984}" presName="horz1" presStyleCnt="0"/>
      <dgm:spPr/>
    </dgm:pt>
    <dgm:pt modelId="{A41F12A6-09E2-4489-9AC0-AB9479DB2D1F}" type="pres">
      <dgm:prSet presAssocID="{C84ED5EC-A85D-4041-817D-858F9F2EA984}" presName="tx1" presStyleLbl="revTx" presStyleIdx="0" presStyleCnt="10"/>
      <dgm:spPr/>
      <dgm:t>
        <a:bodyPr/>
        <a:lstStyle/>
        <a:p>
          <a:endParaRPr lang="en-US"/>
        </a:p>
      </dgm:t>
    </dgm:pt>
    <dgm:pt modelId="{179AD7C8-9C6A-4005-98BC-7B31F398A461}" type="pres">
      <dgm:prSet presAssocID="{C84ED5EC-A85D-4041-817D-858F9F2EA984}" presName="vert1" presStyleCnt="0"/>
      <dgm:spPr/>
    </dgm:pt>
    <dgm:pt modelId="{9CE8E474-3169-41BD-AC15-4AE4E3DCD0C5}" type="pres">
      <dgm:prSet presAssocID="{00B3619E-9F84-4D2B-8B4A-24943348077D}" presName="vertSpace2a" presStyleCnt="0"/>
      <dgm:spPr/>
    </dgm:pt>
    <dgm:pt modelId="{52D158A3-2AC2-4E7B-AC06-01330FC783F5}" type="pres">
      <dgm:prSet presAssocID="{00B3619E-9F84-4D2B-8B4A-24943348077D}" presName="horz2" presStyleCnt="0"/>
      <dgm:spPr/>
    </dgm:pt>
    <dgm:pt modelId="{E00B1BE0-B266-4574-B6CA-A1EE50776855}" type="pres">
      <dgm:prSet presAssocID="{00B3619E-9F84-4D2B-8B4A-24943348077D}" presName="horzSpace2" presStyleCnt="0"/>
      <dgm:spPr/>
    </dgm:pt>
    <dgm:pt modelId="{39D33AA5-890E-4957-89F1-938005966A6D}" type="pres">
      <dgm:prSet presAssocID="{00B3619E-9F84-4D2B-8B4A-24943348077D}" presName="tx2" presStyleLbl="revTx" presStyleIdx="1" presStyleCnt="10"/>
      <dgm:spPr/>
      <dgm:t>
        <a:bodyPr/>
        <a:lstStyle/>
        <a:p>
          <a:endParaRPr lang="en-US"/>
        </a:p>
      </dgm:t>
    </dgm:pt>
    <dgm:pt modelId="{FAC23BD9-49D8-4D9A-848D-46904775FDBC}" type="pres">
      <dgm:prSet presAssocID="{00B3619E-9F84-4D2B-8B4A-24943348077D}" presName="vert2" presStyleCnt="0"/>
      <dgm:spPr/>
    </dgm:pt>
    <dgm:pt modelId="{B6725E34-269E-4107-9261-B01BDCDC1E00}" type="pres">
      <dgm:prSet presAssocID="{00B3619E-9F84-4D2B-8B4A-24943348077D}" presName="thinLine2b" presStyleLbl="callout" presStyleIdx="0" presStyleCnt="5"/>
      <dgm:spPr/>
    </dgm:pt>
    <dgm:pt modelId="{3E715802-699B-490A-AD9F-06A08D8D0187}" type="pres">
      <dgm:prSet presAssocID="{00B3619E-9F84-4D2B-8B4A-24943348077D}" presName="vertSpace2b" presStyleCnt="0"/>
      <dgm:spPr/>
    </dgm:pt>
    <dgm:pt modelId="{04413798-A175-4D6A-9140-BBA8F153DF7C}" type="pres">
      <dgm:prSet presAssocID="{DF0BE851-3EB1-480F-8A9B-345A2D742039}" presName="thickLine" presStyleLbl="alignNode1" presStyleIdx="1" presStyleCnt="5"/>
      <dgm:spPr/>
      <dgm:t>
        <a:bodyPr/>
        <a:lstStyle/>
        <a:p>
          <a:endParaRPr lang="en-US"/>
        </a:p>
      </dgm:t>
    </dgm:pt>
    <dgm:pt modelId="{220B4D3B-8702-4D76-99F7-F3D2F0F786B9}" type="pres">
      <dgm:prSet presAssocID="{DF0BE851-3EB1-480F-8A9B-345A2D742039}" presName="horz1" presStyleCnt="0"/>
      <dgm:spPr/>
    </dgm:pt>
    <dgm:pt modelId="{2D31F3C0-D8C7-4540-BF67-609946952C4D}" type="pres">
      <dgm:prSet presAssocID="{DF0BE851-3EB1-480F-8A9B-345A2D742039}" presName="tx1" presStyleLbl="revTx" presStyleIdx="2" presStyleCnt="10"/>
      <dgm:spPr/>
      <dgm:t>
        <a:bodyPr/>
        <a:lstStyle/>
        <a:p>
          <a:endParaRPr lang="en-US"/>
        </a:p>
      </dgm:t>
    </dgm:pt>
    <dgm:pt modelId="{F863FF0D-99BA-4DCC-B4CF-EE4DEDB84458}" type="pres">
      <dgm:prSet presAssocID="{DF0BE851-3EB1-480F-8A9B-345A2D742039}" presName="vert1" presStyleCnt="0"/>
      <dgm:spPr/>
    </dgm:pt>
    <dgm:pt modelId="{2CC619AD-CFE7-4157-88DD-50EBB91D79E5}" type="pres">
      <dgm:prSet presAssocID="{FACC14FB-A556-4549-9A0B-3E5D8666F241}" presName="vertSpace2a" presStyleCnt="0"/>
      <dgm:spPr/>
    </dgm:pt>
    <dgm:pt modelId="{DE111D37-816D-4584-9BCB-C70573A3A998}" type="pres">
      <dgm:prSet presAssocID="{FACC14FB-A556-4549-9A0B-3E5D8666F241}" presName="horz2" presStyleCnt="0"/>
      <dgm:spPr/>
    </dgm:pt>
    <dgm:pt modelId="{442E2F9A-B47A-46B6-A258-2FC9E64AEE16}" type="pres">
      <dgm:prSet presAssocID="{FACC14FB-A556-4549-9A0B-3E5D8666F241}" presName="horzSpace2" presStyleCnt="0"/>
      <dgm:spPr/>
    </dgm:pt>
    <dgm:pt modelId="{95A278D9-95FB-4381-A7D4-FDF0DD8AD754}" type="pres">
      <dgm:prSet presAssocID="{FACC14FB-A556-4549-9A0B-3E5D8666F241}" presName="tx2" presStyleLbl="revTx" presStyleIdx="3" presStyleCnt="10"/>
      <dgm:spPr/>
      <dgm:t>
        <a:bodyPr/>
        <a:lstStyle/>
        <a:p>
          <a:endParaRPr lang="en-US"/>
        </a:p>
      </dgm:t>
    </dgm:pt>
    <dgm:pt modelId="{61ADB145-77B7-4B64-8C71-DCC0349900FA}" type="pres">
      <dgm:prSet presAssocID="{FACC14FB-A556-4549-9A0B-3E5D8666F241}" presName="vert2" presStyleCnt="0"/>
      <dgm:spPr/>
    </dgm:pt>
    <dgm:pt modelId="{3236391D-EF75-417A-842E-8854AC34546C}" type="pres">
      <dgm:prSet presAssocID="{FACC14FB-A556-4549-9A0B-3E5D8666F241}" presName="thinLine2b" presStyleLbl="callout" presStyleIdx="1" presStyleCnt="5"/>
      <dgm:spPr/>
    </dgm:pt>
    <dgm:pt modelId="{F11BAEAB-166A-4A18-AE78-7FDE17E08818}" type="pres">
      <dgm:prSet presAssocID="{FACC14FB-A556-4549-9A0B-3E5D8666F241}" presName="vertSpace2b" presStyleCnt="0"/>
      <dgm:spPr/>
    </dgm:pt>
    <dgm:pt modelId="{EF231935-904A-41C9-8BC0-297302F9A283}" type="pres">
      <dgm:prSet presAssocID="{FDE147FA-70C0-4614-BD4E-CF4AEE24E50B}" presName="thickLine" presStyleLbl="alignNode1" presStyleIdx="2" presStyleCnt="5"/>
      <dgm:spPr/>
    </dgm:pt>
    <dgm:pt modelId="{F9E01F56-28B3-4D8F-BA36-253CCAD5A52D}" type="pres">
      <dgm:prSet presAssocID="{FDE147FA-70C0-4614-BD4E-CF4AEE24E50B}" presName="horz1" presStyleCnt="0"/>
      <dgm:spPr/>
    </dgm:pt>
    <dgm:pt modelId="{5DAFAC96-B4B3-443F-9075-5C00C5429902}" type="pres">
      <dgm:prSet presAssocID="{FDE147FA-70C0-4614-BD4E-CF4AEE24E50B}" presName="tx1" presStyleLbl="revTx" presStyleIdx="4" presStyleCnt="10"/>
      <dgm:spPr/>
      <dgm:t>
        <a:bodyPr/>
        <a:lstStyle/>
        <a:p>
          <a:endParaRPr lang="en-US"/>
        </a:p>
      </dgm:t>
    </dgm:pt>
    <dgm:pt modelId="{36738345-B937-4FBD-B2F3-FD4C6E56795F}" type="pres">
      <dgm:prSet presAssocID="{FDE147FA-70C0-4614-BD4E-CF4AEE24E50B}" presName="vert1" presStyleCnt="0"/>
      <dgm:spPr/>
    </dgm:pt>
    <dgm:pt modelId="{05B22956-382F-4D7B-AF16-07E7E7191EDB}" type="pres">
      <dgm:prSet presAssocID="{D08D06DF-7ED2-4991-86A7-9616AF694EAF}" presName="vertSpace2a" presStyleCnt="0"/>
      <dgm:spPr/>
    </dgm:pt>
    <dgm:pt modelId="{1847E403-5C17-4DA3-82AF-F4603AB8A20B}" type="pres">
      <dgm:prSet presAssocID="{D08D06DF-7ED2-4991-86A7-9616AF694EAF}" presName="horz2" presStyleCnt="0"/>
      <dgm:spPr/>
    </dgm:pt>
    <dgm:pt modelId="{0537B644-7F3C-4FAA-A088-1660F3F37002}" type="pres">
      <dgm:prSet presAssocID="{D08D06DF-7ED2-4991-86A7-9616AF694EAF}" presName="horzSpace2" presStyleCnt="0"/>
      <dgm:spPr/>
    </dgm:pt>
    <dgm:pt modelId="{A6B69480-36EE-41D1-BF11-56C0673D1775}" type="pres">
      <dgm:prSet presAssocID="{D08D06DF-7ED2-4991-86A7-9616AF694EAF}" presName="tx2" presStyleLbl="revTx" presStyleIdx="5" presStyleCnt="10"/>
      <dgm:spPr/>
      <dgm:t>
        <a:bodyPr/>
        <a:lstStyle/>
        <a:p>
          <a:endParaRPr lang="en-US"/>
        </a:p>
      </dgm:t>
    </dgm:pt>
    <dgm:pt modelId="{7F361E92-E7E6-487D-8337-4BF88AE3D103}" type="pres">
      <dgm:prSet presAssocID="{D08D06DF-7ED2-4991-86A7-9616AF694EAF}" presName="vert2" presStyleCnt="0"/>
      <dgm:spPr/>
    </dgm:pt>
    <dgm:pt modelId="{96ECBFE5-104D-462C-99C1-B32A4BE9A433}" type="pres">
      <dgm:prSet presAssocID="{D08D06DF-7ED2-4991-86A7-9616AF694EAF}" presName="thinLine2b" presStyleLbl="callout" presStyleIdx="2" presStyleCnt="5"/>
      <dgm:spPr/>
    </dgm:pt>
    <dgm:pt modelId="{ADBFCC88-7B33-4749-AC6D-6FD4F83033F0}" type="pres">
      <dgm:prSet presAssocID="{D08D06DF-7ED2-4991-86A7-9616AF694EAF}" presName="vertSpace2b" presStyleCnt="0"/>
      <dgm:spPr/>
    </dgm:pt>
    <dgm:pt modelId="{748263CA-0CD2-4D74-814A-DDED4B67C213}" type="pres">
      <dgm:prSet presAssocID="{3D17BA84-008A-42B3-AA02-298A5C560BC8}" presName="thickLine" presStyleLbl="alignNode1" presStyleIdx="3" presStyleCnt="5"/>
      <dgm:spPr/>
    </dgm:pt>
    <dgm:pt modelId="{CBF7E479-8F6F-4BE3-9B3B-8A238A1A0705}" type="pres">
      <dgm:prSet presAssocID="{3D17BA84-008A-42B3-AA02-298A5C560BC8}" presName="horz1" presStyleCnt="0"/>
      <dgm:spPr/>
    </dgm:pt>
    <dgm:pt modelId="{AA71BFFF-59E1-4A2A-AAFC-C7BE44E34B8A}" type="pres">
      <dgm:prSet presAssocID="{3D17BA84-008A-42B3-AA02-298A5C560BC8}" presName="tx1" presStyleLbl="revTx" presStyleIdx="6" presStyleCnt="10"/>
      <dgm:spPr/>
      <dgm:t>
        <a:bodyPr/>
        <a:lstStyle/>
        <a:p>
          <a:endParaRPr lang="en-US"/>
        </a:p>
      </dgm:t>
    </dgm:pt>
    <dgm:pt modelId="{48414F7E-D50F-410E-A235-6EAE53D116A9}" type="pres">
      <dgm:prSet presAssocID="{3D17BA84-008A-42B3-AA02-298A5C560BC8}" presName="vert1" presStyleCnt="0"/>
      <dgm:spPr/>
    </dgm:pt>
    <dgm:pt modelId="{813C28D1-352E-49E2-9AB9-201A27923ABF}" type="pres">
      <dgm:prSet presAssocID="{CC5A5CC1-B006-4BE9-9007-F97571D96B23}" presName="vertSpace2a" presStyleCnt="0"/>
      <dgm:spPr/>
    </dgm:pt>
    <dgm:pt modelId="{C8DE512D-26A4-4C07-90E2-3E0120667546}" type="pres">
      <dgm:prSet presAssocID="{CC5A5CC1-B006-4BE9-9007-F97571D96B23}" presName="horz2" presStyleCnt="0"/>
      <dgm:spPr/>
    </dgm:pt>
    <dgm:pt modelId="{DD6E0504-7E13-4BC9-9D7C-3D3AF09BD202}" type="pres">
      <dgm:prSet presAssocID="{CC5A5CC1-B006-4BE9-9007-F97571D96B23}" presName="horzSpace2" presStyleCnt="0"/>
      <dgm:spPr/>
    </dgm:pt>
    <dgm:pt modelId="{E0C63CA9-A0A4-4177-B355-B7AA077CFBF5}" type="pres">
      <dgm:prSet presAssocID="{CC5A5CC1-B006-4BE9-9007-F97571D96B23}" presName="tx2" presStyleLbl="revTx" presStyleIdx="7" presStyleCnt="10"/>
      <dgm:spPr/>
      <dgm:t>
        <a:bodyPr/>
        <a:lstStyle/>
        <a:p>
          <a:endParaRPr lang="en-US"/>
        </a:p>
      </dgm:t>
    </dgm:pt>
    <dgm:pt modelId="{5818C363-500E-430B-A9D8-72DE995F8159}" type="pres">
      <dgm:prSet presAssocID="{CC5A5CC1-B006-4BE9-9007-F97571D96B23}" presName="vert2" presStyleCnt="0"/>
      <dgm:spPr/>
    </dgm:pt>
    <dgm:pt modelId="{7058B238-8C49-4FD1-9A75-68F7374996C7}" type="pres">
      <dgm:prSet presAssocID="{CC5A5CC1-B006-4BE9-9007-F97571D96B23}" presName="thinLine2b" presStyleLbl="callout" presStyleIdx="3" presStyleCnt="5"/>
      <dgm:spPr/>
    </dgm:pt>
    <dgm:pt modelId="{BE5A5FC0-76EE-49E3-BEB4-22C822753151}" type="pres">
      <dgm:prSet presAssocID="{CC5A5CC1-B006-4BE9-9007-F97571D96B23}" presName="vertSpace2b" presStyleCnt="0"/>
      <dgm:spPr/>
    </dgm:pt>
    <dgm:pt modelId="{B1F47FC8-8517-4FF2-A1BA-3A2D3764BAA5}" type="pres">
      <dgm:prSet presAssocID="{922E7802-32B6-4146-B3F1-B22EC54B5D13}" presName="thickLine" presStyleLbl="alignNode1" presStyleIdx="4" presStyleCnt="5"/>
      <dgm:spPr/>
      <dgm:t>
        <a:bodyPr/>
        <a:lstStyle/>
        <a:p>
          <a:endParaRPr lang="en-US"/>
        </a:p>
      </dgm:t>
    </dgm:pt>
    <dgm:pt modelId="{7ED9F841-0441-4693-9074-5BE1512FC45E}" type="pres">
      <dgm:prSet presAssocID="{922E7802-32B6-4146-B3F1-B22EC54B5D13}" presName="horz1" presStyleCnt="0"/>
      <dgm:spPr/>
    </dgm:pt>
    <dgm:pt modelId="{34A193D9-E0D5-4612-A03F-258CD6304A7A}" type="pres">
      <dgm:prSet presAssocID="{922E7802-32B6-4146-B3F1-B22EC54B5D13}" presName="tx1" presStyleLbl="revTx" presStyleIdx="8" presStyleCnt="10"/>
      <dgm:spPr/>
      <dgm:t>
        <a:bodyPr/>
        <a:lstStyle/>
        <a:p>
          <a:endParaRPr lang="en-US"/>
        </a:p>
      </dgm:t>
    </dgm:pt>
    <dgm:pt modelId="{99F50554-3255-4239-8727-1B0DD96E8219}" type="pres">
      <dgm:prSet presAssocID="{922E7802-32B6-4146-B3F1-B22EC54B5D13}" presName="vert1" presStyleCnt="0"/>
      <dgm:spPr/>
    </dgm:pt>
    <dgm:pt modelId="{B0BCF0DC-34D5-494D-AE1C-0F6F749CAA95}" type="pres">
      <dgm:prSet presAssocID="{F34E3716-4EEF-4B32-92EA-86A54520D7B2}" presName="vertSpace2a" presStyleCnt="0"/>
      <dgm:spPr/>
    </dgm:pt>
    <dgm:pt modelId="{73014C13-C231-4649-AD93-3DAB75BF75B1}" type="pres">
      <dgm:prSet presAssocID="{F34E3716-4EEF-4B32-92EA-86A54520D7B2}" presName="horz2" presStyleCnt="0"/>
      <dgm:spPr/>
    </dgm:pt>
    <dgm:pt modelId="{A3AFAF69-DAAE-4BB7-A385-122E2AC9C718}" type="pres">
      <dgm:prSet presAssocID="{F34E3716-4EEF-4B32-92EA-86A54520D7B2}" presName="horzSpace2" presStyleCnt="0"/>
      <dgm:spPr/>
    </dgm:pt>
    <dgm:pt modelId="{55D27DE7-8411-4ED6-A81A-CED0D197945F}" type="pres">
      <dgm:prSet presAssocID="{F34E3716-4EEF-4B32-92EA-86A54520D7B2}" presName="tx2" presStyleLbl="revTx" presStyleIdx="9" presStyleCnt="10"/>
      <dgm:spPr/>
      <dgm:t>
        <a:bodyPr/>
        <a:lstStyle/>
        <a:p>
          <a:endParaRPr lang="en-US"/>
        </a:p>
      </dgm:t>
    </dgm:pt>
    <dgm:pt modelId="{1DF57228-0795-4583-8B0D-C2364AC2E7AB}" type="pres">
      <dgm:prSet presAssocID="{F34E3716-4EEF-4B32-92EA-86A54520D7B2}" presName="vert2" presStyleCnt="0"/>
      <dgm:spPr/>
    </dgm:pt>
    <dgm:pt modelId="{1D6B00BE-A23A-47B6-A91D-CE1EEFE2B0F2}" type="pres">
      <dgm:prSet presAssocID="{F34E3716-4EEF-4B32-92EA-86A54520D7B2}" presName="thinLine2b" presStyleLbl="callout" presStyleIdx="4" presStyleCnt="5"/>
      <dgm:spPr/>
    </dgm:pt>
    <dgm:pt modelId="{85B28E17-CC12-4054-BBC1-2CA0F4B6EF6E}" type="pres">
      <dgm:prSet presAssocID="{F34E3716-4EEF-4B32-92EA-86A54520D7B2}" presName="vertSpace2b" presStyleCnt="0"/>
      <dgm:spPr/>
    </dgm:pt>
  </dgm:ptLst>
  <dgm:cxnLst>
    <dgm:cxn modelId="{C72A385D-E35D-4D2A-976D-7AAD53FD88A8}" srcId="{7BFEC682-4EC5-4DF5-9FD1-E46B96BDA6F2}" destId="{FDE147FA-70C0-4614-BD4E-CF4AEE24E50B}" srcOrd="2" destOrd="0" parTransId="{6A1CE0C4-3F8B-4521-B48A-CCD5120CEA17}" sibTransId="{BC515870-8C83-4AE9-B95D-EF95240ECF55}"/>
    <dgm:cxn modelId="{EEA52EE0-E6A6-4F39-86EC-F4EBFCCAD3A9}" type="presOf" srcId="{7BFEC682-4EC5-4DF5-9FD1-E46B96BDA6F2}" destId="{99300079-EB77-45A1-872F-A7DF76789706}" srcOrd="0" destOrd="0" presId="urn:microsoft.com/office/officeart/2008/layout/LinedList"/>
    <dgm:cxn modelId="{91B4CB9A-4B4F-4709-8095-CFC008EBD733}" type="presOf" srcId="{3D17BA84-008A-42B3-AA02-298A5C560BC8}" destId="{AA71BFFF-59E1-4A2A-AAFC-C7BE44E34B8A}" srcOrd="0" destOrd="0" presId="urn:microsoft.com/office/officeart/2008/layout/LinedList"/>
    <dgm:cxn modelId="{0EBFCD18-4204-4E2F-9A4B-F6D5C5EA350B}" type="presOf" srcId="{DF0BE851-3EB1-480F-8A9B-345A2D742039}" destId="{2D31F3C0-D8C7-4540-BF67-609946952C4D}" srcOrd="0" destOrd="0" presId="urn:microsoft.com/office/officeart/2008/layout/LinedList"/>
    <dgm:cxn modelId="{F4BC80FE-E63E-4025-9AEC-F8FEBB5A0566}" type="presOf" srcId="{00B3619E-9F84-4D2B-8B4A-24943348077D}" destId="{39D33AA5-890E-4957-89F1-938005966A6D}" srcOrd="0" destOrd="0" presId="urn:microsoft.com/office/officeart/2008/layout/LinedList"/>
    <dgm:cxn modelId="{DFB5E629-C913-4964-9650-A117E9746460}" type="presOf" srcId="{D08D06DF-7ED2-4991-86A7-9616AF694EAF}" destId="{A6B69480-36EE-41D1-BF11-56C0673D1775}" srcOrd="0" destOrd="0" presId="urn:microsoft.com/office/officeart/2008/layout/LinedList"/>
    <dgm:cxn modelId="{C8469DA7-5EFC-4A48-9845-C57678669B1C}" type="presOf" srcId="{922E7802-32B6-4146-B3F1-B22EC54B5D13}" destId="{34A193D9-E0D5-4612-A03F-258CD6304A7A}" srcOrd="0" destOrd="0" presId="urn:microsoft.com/office/officeart/2008/layout/LinedList"/>
    <dgm:cxn modelId="{0FA8DB4A-B733-4666-9F2A-E1C87B2DC2A7}" srcId="{3D17BA84-008A-42B3-AA02-298A5C560BC8}" destId="{CC5A5CC1-B006-4BE9-9007-F97571D96B23}" srcOrd="0" destOrd="0" parTransId="{B68C81F2-E7DF-46A3-AB74-C725C45C32F2}" sibTransId="{9908BC33-BDF8-47CE-8C25-E1673ED4266E}"/>
    <dgm:cxn modelId="{C660DE1F-6D60-4F89-8844-B37F3A787CD8}" type="presOf" srcId="{FACC14FB-A556-4549-9A0B-3E5D8666F241}" destId="{95A278D9-95FB-4381-A7D4-FDF0DD8AD754}" srcOrd="0" destOrd="0" presId="urn:microsoft.com/office/officeart/2008/layout/LinedList"/>
    <dgm:cxn modelId="{6A32398F-6D47-4729-B6EF-4CA9CC31B249}" type="presOf" srcId="{CC5A5CC1-B006-4BE9-9007-F97571D96B23}" destId="{E0C63CA9-A0A4-4177-B355-B7AA077CFBF5}" srcOrd="0" destOrd="0" presId="urn:microsoft.com/office/officeart/2008/layout/LinedList"/>
    <dgm:cxn modelId="{57C2F166-945E-4DA1-A47E-67B1B5A929DE}" srcId="{FDE147FA-70C0-4614-BD4E-CF4AEE24E50B}" destId="{D08D06DF-7ED2-4991-86A7-9616AF694EAF}" srcOrd="0" destOrd="0" parTransId="{AFEAF07D-DE52-49C5-B731-CFAAADE594F7}" sibTransId="{90451B39-352F-49E9-9A9B-F2F94F94BC67}"/>
    <dgm:cxn modelId="{A687901C-7784-492F-B6C4-48029D82DAC7}" srcId="{7BFEC682-4EC5-4DF5-9FD1-E46B96BDA6F2}" destId="{DF0BE851-3EB1-480F-8A9B-345A2D742039}" srcOrd="1" destOrd="0" parTransId="{1C716AAD-CE47-4A66-A930-5715A618ED1E}" sibTransId="{7647A5AD-582B-4BAC-9DFF-1F5163ABD139}"/>
    <dgm:cxn modelId="{6C26719D-A527-4E2B-B3A9-EDA56FC3666C}" type="presOf" srcId="{C84ED5EC-A85D-4041-817D-858F9F2EA984}" destId="{A41F12A6-09E2-4489-9AC0-AB9479DB2D1F}" srcOrd="0" destOrd="0" presId="urn:microsoft.com/office/officeart/2008/layout/LinedList"/>
    <dgm:cxn modelId="{83329436-89C9-40E4-A062-32D8BD8FDF27}" srcId="{7BFEC682-4EC5-4DF5-9FD1-E46B96BDA6F2}" destId="{C84ED5EC-A85D-4041-817D-858F9F2EA984}" srcOrd="0" destOrd="0" parTransId="{B8D162CD-5EEA-481B-8930-D245F7CF63ED}" sibTransId="{A89BBA44-E49F-4C7F-9E38-EACAB540540D}"/>
    <dgm:cxn modelId="{5A7B05DD-7C02-4E41-98B1-58297222881C}" srcId="{DF0BE851-3EB1-480F-8A9B-345A2D742039}" destId="{FACC14FB-A556-4549-9A0B-3E5D8666F241}" srcOrd="0" destOrd="0" parTransId="{4CBA4B26-859E-41FF-9E7A-E80A0924F52F}" sibTransId="{9B4D6519-086A-47E2-91C4-5C783F4D413A}"/>
    <dgm:cxn modelId="{98BABDBA-D37F-4D79-B70D-7321C415C126}" srcId="{7BFEC682-4EC5-4DF5-9FD1-E46B96BDA6F2}" destId="{3D17BA84-008A-42B3-AA02-298A5C560BC8}" srcOrd="3" destOrd="0" parTransId="{E390FADD-6812-48CE-BC62-F69A1EF2F01C}" sibTransId="{B373F4D6-43D5-4D96-ACC2-92CC2786CC5F}"/>
    <dgm:cxn modelId="{08E94D76-771F-4686-B2BD-DC11843A2BBF}" srcId="{C84ED5EC-A85D-4041-817D-858F9F2EA984}" destId="{00B3619E-9F84-4D2B-8B4A-24943348077D}" srcOrd="0" destOrd="0" parTransId="{0C797869-6EE1-489A-9DD4-489064DDC3C8}" sibTransId="{E5854C8F-CB41-40E6-9BD9-0B905041855D}"/>
    <dgm:cxn modelId="{6B7A0831-D15B-4942-99A9-EBC35C8E501B}" type="presOf" srcId="{F34E3716-4EEF-4B32-92EA-86A54520D7B2}" destId="{55D27DE7-8411-4ED6-A81A-CED0D197945F}" srcOrd="0" destOrd="0" presId="urn:microsoft.com/office/officeart/2008/layout/LinedList"/>
    <dgm:cxn modelId="{94511A32-21A3-4724-A258-40839CB7D008}" srcId="{7BFEC682-4EC5-4DF5-9FD1-E46B96BDA6F2}" destId="{922E7802-32B6-4146-B3F1-B22EC54B5D13}" srcOrd="4" destOrd="0" parTransId="{518F491B-3DB1-4035-8F32-9E72633DE16C}" sibTransId="{976A4B45-2B23-45BF-88F1-FC64F41449D6}"/>
    <dgm:cxn modelId="{8192077C-10B7-48B1-81E9-385DA9F5865C}" type="presOf" srcId="{FDE147FA-70C0-4614-BD4E-CF4AEE24E50B}" destId="{5DAFAC96-B4B3-443F-9075-5C00C5429902}" srcOrd="0" destOrd="0" presId="urn:microsoft.com/office/officeart/2008/layout/LinedList"/>
    <dgm:cxn modelId="{49B5B0CE-9887-4405-B15E-2BD9981B2FDD}" srcId="{922E7802-32B6-4146-B3F1-B22EC54B5D13}" destId="{F34E3716-4EEF-4B32-92EA-86A54520D7B2}" srcOrd="0" destOrd="0" parTransId="{630B52DB-91FB-4E38-BA82-9BF9755D90EF}" sibTransId="{7889E669-CC41-4119-A9F0-810FFDB887AD}"/>
    <dgm:cxn modelId="{5F98FD5D-4010-41AC-B7DC-0B4D9ADEF6A5}" type="presParOf" srcId="{99300079-EB77-45A1-872F-A7DF76789706}" destId="{896D1218-6349-4FC9-8384-5F4F5964714D}" srcOrd="0" destOrd="0" presId="urn:microsoft.com/office/officeart/2008/layout/LinedList"/>
    <dgm:cxn modelId="{A2078DC9-49C8-4FBF-88D0-0860237240ED}" type="presParOf" srcId="{99300079-EB77-45A1-872F-A7DF76789706}" destId="{2233B574-8C54-4952-A3FF-458E991EE5D3}" srcOrd="1" destOrd="0" presId="urn:microsoft.com/office/officeart/2008/layout/LinedList"/>
    <dgm:cxn modelId="{18066C47-6849-4878-AE27-6B6AD45BB9F3}" type="presParOf" srcId="{2233B574-8C54-4952-A3FF-458E991EE5D3}" destId="{A41F12A6-09E2-4489-9AC0-AB9479DB2D1F}" srcOrd="0" destOrd="0" presId="urn:microsoft.com/office/officeart/2008/layout/LinedList"/>
    <dgm:cxn modelId="{9160E00C-8C80-439D-987C-CE1BEEACB0BF}" type="presParOf" srcId="{2233B574-8C54-4952-A3FF-458E991EE5D3}" destId="{179AD7C8-9C6A-4005-98BC-7B31F398A461}" srcOrd="1" destOrd="0" presId="urn:microsoft.com/office/officeart/2008/layout/LinedList"/>
    <dgm:cxn modelId="{CD9309C8-F951-4828-A1A6-81220C78FF4B}" type="presParOf" srcId="{179AD7C8-9C6A-4005-98BC-7B31F398A461}" destId="{9CE8E474-3169-41BD-AC15-4AE4E3DCD0C5}" srcOrd="0" destOrd="0" presId="urn:microsoft.com/office/officeart/2008/layout/LinedList"/>
    <dgm:cxn modelId="{11C5CEB3-96FE-4D5D-A5B9-6C34E43000C4}" type="presParOf" srcId="{179AD7C8-9C6A-4005-98BC-7B31F398A461}" destId="{52D158A3-2AC2-4E7B-AC06-01330FC783F5}" srcOrd="1" destOrd="0" presId="urn:microsoft.com/office/officeart/2008/layout/LinedList"/>
    <dgm:cxn modelId="{4EA46737-85DA-4E2C-BE92-DC3AB50E7179}" type="presParOf" srcId="{52D158A3-2AC2-4E7B-AC06-01330FC783F5}" destId="{E00B1BE0-B266-4574-B6CA-A1EE50776855}" srcOrd="0" destOrd="0" presId="urn:microsoft.com/office/officeart/2008/layout/LinedList"/>
    <dgm:cxn modelId="{74E26871-325F-413B-9C89-9B982E9F8CC2}" type="presParOf" srcId="{52D158A3-2AC2-4E7B-AC06-01330FC783F5}" destId="{39D33AA5-890E-4957-89F1-938005966A6D}" srcOrd="1" destOrd="0" presId="urn:microsoft.com/office/officeart/2008/layout/LinedList"/>
    <dgm:cxn modelId="{38FEC25B-E6EE-4BD4-8BEA-13983A452E7D}" type="presParOf" srcId="{52D158A3-2AC2-4E7B-AC06-01330FC783F5}" destId="{FAC23BD9-49D8-4D9A-848D-46904775FDBC}" srcOrd="2" destOrd="0" presId="urn:microsoft.com/office/officeart/2008/layout/LinedList"/>
    <dgm:cxn modelId="{E3FE1DE2-0027-4EBC-B192-1BF70A9D0AFC}" type="presParOf" srcId="{179AD7C8-9C6A-4005-98BC-7B31F398A461}" destId="{B6725E34-269E-4107-9261-B01BDCDC1E00}" srcOrd="2" destOrd="0" presId="urn:microsoft.com/office/officeart/2008/layout/LinedList"/>
    <dgm:cxn modelId="{ED620637-80E2-4E3D-B726-45EB912EB77B}" type="presParOf" srcId="{179AD7C8-9C6A-4005-98BC-7B31F398A461}" destId="{3E715802-699B-490A-AD9F-06A08D8D0187}" srcOrd="3" destOrd="0" presId="urn:microsoft.com/office/officeart/2008/layout/LinedList"/>
    <dgm:cxn modelId="{254F9EDA-AA73-4A82-BC9A-CDCB5F533EA8}" type="presParOf" srcId="{99300079-EB77-45A1-872F-A7DF76789706}" destId="{04413798-A175-4D6A-9140-BBA8F153DF7C}" srcOrd="2" destOrd="0" presId="urn:microsoft.com/office/officeart/2008/layout/LinedList"/>
    <dgm:cxn modelId="{4AFDF9AE-8DE8-4CDF-B84F-80EB154C7AFB}" type="presParOf" srcId="{99300079-EB77-45A1-872F-A7DF76789706}" destId="{220B4D3B-8702-4D76-99F7-F3D2F0F786B9}" srcOrd="3" destOrd="0" presId="urn:microsoft.com/office/officeart/2008/layout/LinedList"/>
    <dgm:cxn modelId="{32F99AC9-1F04-4489-A190-E98B318AE70A}" type="presParOf" srcId="{220B4D3B-8702-4D76-99F7-F3D2F0F786B9}" destId="{2D31F3C0-D8C7-4540-BF67-609946952C4D}" srcOrd="0" destOrd="0" presId="urn:microsoft.com/office/officeart/2008/layout/LinedList"/>
    <dgm:cxn modelId="{00635106-5772-4AD5-96AD-1D6F2233676E}" type="presParOf" srcId="{220B4D3B-8702-4D76-99F7-F3D2F0F786B9}" destId="{F863FF0D-99BA-4DCC-B4CF-EE4DEDB84458}" srcOrd="1" destOrd="0" presId="urn:microsoft.com/office/officeart/2008/layout/LinedList"/>
    <dgm:cxn modelId="{9B9D6F11-74C3-4C5B-97DA-75A9D9F2D6E8}" type="presParOf" srcId="{F863FF0D-99BA-4DCC-B4CF-EE4DEDB84458}" destId="{2CC619AD-CFE7-4157-88DD-50EBB91D79E5}" srcOrd="0" destOrd="0" presId="urn:microsoft.com/office/officeart/2008/layout/LinedList"/>
    <dgm:cxn modelId="{0FD34683-64E1-4EF2-8A28-C16A0DEF5B2F}" type="presParOf" srcId="{F863FF0D-99BA-4DCC-B4CF-EE4DEDB84458}" destId="{DE111D37-816D-4584-9BCB-C70573A3A998}" srcOrd="1" destOrd="0" presId="urn:microsoft.com/office/officeart/2008/layout/LinedList"/>
    <dgm:cxn modelId="{0C06CC78-E350-4899-83C0-20696D5205F3}" type="presParOf" srcId="{DE111D37-816D-4584-9BCB-C70573A3A998}" destId="{442E2F9A-B47A-46B6-A258-2FC9E64AEE16}" srcOrd="0" destOrd="0" presId="urn:microsoft.com/office/officeart/2008/layout/LinedList"/>
    <dgm:cxn modelId="{BE863439-05F9-44AD-A595-B28AF33CDBBC}" type="presParOf" srcId="{DE111D37-816D-4584-9BCB-C70573A3A998}" destId="{95A278D9-95FB-4381-A7D4-FDF0DD8AD754}" srcOrd="1" destOrd="0" presId="urn:microsoft.com/office/officeart/2008/layout/LinedList"/>
    <dgm:cxn modelId="{6480EFBD-2C51-41BB-9F35-44CE6D09E303}" type="presParOf" srcId="{DE111D37-816D-4584-9BCB-C70573A3A998}" destId="{61ADB145-77B7-4B64-8C71-DCC0349900FA}" srcOrd="2" destOrd="0" presId="urn:microsoft.com/office/officeart/2008/layout/LinedList"/>
    <dgm:cxn modelId="{F42B1753-F1F3-46E5-B415-F06D727941FA}" type="presParOf" srcId="{F863FF0D-99BA-4DCC-B4CF-EE4DEDB84458}" destId="{3236391D-EF75-417A-842E-8854AC34546C}" srcOrd="2" destOrd="0" presId="urn:microsoft.com/office/officeart/2008/layout/LinedList"/>
    <dgm:cxn modelId="{6F20C0B5-EEA5-43F1-A02D-055C68BC4999}" type="presParOf" srcId="{F863FF0D-99BA-4DCC-B4CF-EE4DEDB84458}" destId="{F11BAEAB-166A-4A18-AE78-7FDE17E08818}" srcOrd="3" destOrd="0" presId="urn:microsoft.com/office/officeart/2008/layout/LinedList"/>
    <dgm:cxn modelId="{0F452A66-E298-4EB4-88C7-9786037AE341}" type="presParOf" srcId="{99300079-EB77-45A1-872F-A7DF76789706}" destId="{EF231935-904A-41C9-8BC0-297302F9A283}" srcOrd="4" destOrd="0" presId="urn:microsoft.com/office/officeart/2008/layout/LinedList"/>
    <dgm:cxn modelId="{7607F696-FFAE-4D86-9F22-1FA44A837790}" type="presParOf" srcId="{99300079-EB77-45A1-872F-A7DF76789706}" destId="{F9E01F56-28B3-4D8F-BA36-253CCAD5A52D}" srcOrd="5" destOrd="0" presId="urn:microsoft.com/office/officeart/2008/layout/LinedList"/>
    <dgm:cxn modelId="{F1E6613F-01C5-4808-9938-B56C90C89458}" type="presParOf" srcId="{F9E01F56-28B3-4D8F-BA36-253CCAD5A52D}" destId="{5DAFAC96-B4B3-443F-9075-5C00C5429902}" srcOrd="0" destOrd="0" presId="urn:microsoft.com/office/officeart/2008/layout/LinedList"/>
    <dgm:cxn modelId="{8DF10D46-ECB9-4F95-87C0-0DB656C66AF0}" type="presParOf" srcId="{F9E01F56-28B3-4D8F-BA36-253CCAD5A52D}" destId="{36738345-B937-4FBD-B2F3-FD4C6E56795F}" srcOrd="1" destOrd="0" presId="urn:microsoft.com/office/officeart/2008/layout/LinedList"/>
    <dgm:cxn modelId="{618CCB4C-5F9C-42DC-8843-858627E114B1}" type="presParOf" srcId="{36738345-B937-4FBD-B2F3-FD4C6E56795F}" destId="{05B22956-382F-4D7B-AF16-07E7E7191EDB}" srcOrd="0" destOrd="0" presId="urn:microsoft.com/office/officeart/2008/layout/LinedList"/>
    <dgm:cxn modelId="{BF54E323-D577-48DC-B560-D859E3F6EB0E}" type="presParOf" srcId="{36738345-B937-4FBD-B2F3-FD4C6E56795F}" destId="{1847E403-5C17-4DA3-82AF-F4603AB8A20B}" srcOrd="1" destOrd="0" presId="urn:microsoft.com/office/officeart/2008/layout/LinedList"/>
    <dgm:cxn modelId="{33E153D0-6E30-4615-9AD7-D4A0B31AE0C3}" type="presParOf" srcId="{1847E403-5C17-4DA3-82AF-F4603AB8A20B}" destId="{0537B644-7F3C-4FAA-A088-1660F3F37002}" srcOrd="0" destOrd="0" presId="urn:microsoft.com/office/officeart/2008/layout/LinedList"/>
    <dgm:cxn modelId="{505EF1C8-903F-4E1F-8ECE-98B87AD8A19D}" type="presParOf" srcId="{1847E403-5C17-4DA3-82AF-F4603AB8A20B}" destId="{A6B69480-36EE-41D1-BF11-56C0673D1775}" srcOrd="1" destOrd="0" presId="urn:microsoft.com/office/officeart/2008/layout/LinedList"/>
    <dgm:cxn modelId="{1E6B044E-73BB-4316-BBEA-3FF608DC6F8D}" type="presParOf" srcId="{1847E403-5C17-4DA3-82AF-F4603AB8A20B}" destId="{7F361E92-E7E6-487D-8337-4BF88AE3D103}" srcOrd="2" destOrd="0" presId="urn:microsoft.com/office/officeart/2008/layout/LinedList"/>
    <dgm:cxn modelId="{947FF2CE-EB2C-4D20-97C6-91D61C978213}" type="presParOf" srcId="{36738345-B937-4FBD-B2F3-FD4C6E56795F}" destId="{96ECBFE5-104D-462C-99C1-B32A4BE9A433}" srcOrd="2" destOrd="0" presId="urn:microsoft.com/office/officeart/2008/layout/LinedList"/>
    <dgm:cxn modelId="{8DBE4F58-9B44-499D-AB9B-56A4C57D782B}" type="presParOf" srcId="{36738345-B937-4FBD-B2F3-FD4C6E56795F}" destId="{ADBFCC88-7B33-4749-AC6D-6FD4F83033F0}" srcOrd="3" destOrd="0" presId="urn:microsoft.com/office/officeart/2008/layout/LinedList"/>
    <dgm:cxn modelId="{7615DE15-3BB1-4B00-96FF-2F9A1259D6BE}" type="presParOf" srcId="{99300079-EB77-45A1-872F-A7DF76789706}" destId="{748263CA-0CD2-4D74-814A-DDED4B67C213}" srcOrd="6" destOrd="0" presId="urn:microsoft.com/office/officeart/2008/layout/LinedList"/>
    <dgm:cxn modelId="{083251B8-F51A-4523-B3FA-AE1E015074F2}" type="presParOf" srcId="{99300079-EB77-45A1-872F-A7DF76789706}" destId="{CBF7E479-8F6F-4BE3-9B3B-8A238A1A0705}" srcOrd="7" destOrd="0" presId="urn:microsoft.com/office/officeart/2008/layout/LinedList"/>
    <dgm:cxn modelId="{8825911F-D41F-498B-8D42-34FF4FB80461}" type="presParOf" srcId="{CBF7E479-8F6F-4BE3-9B3B-8A238A1A0705}" destId="{AA71BFFF-59E1-4A2A-AAFC-C7BE44E34B8A}" srcOrd="0" destOrd="0" presId="urn:microsoft.com/office/officeart/2008/layout/LinedList"/>
    <dgm:cxn modelId="{AFB4FC21-79C0-4153-91D9-A3242FBB5F9F}" type="presParOf" srcId="{CBF7E479-8F6F-4BE3-9B3B-8A238A1A0705}" destId="{48414F7E-D50F-410E-A235-6EAE53D116A9}" srcOrd="1" destOrd="0" presId="urn:microsoft.com/office/officeart/2008/layout/LinedList"/>
    <dgm:cxn modelId="{92BE1FF5-8B96-4484-94CB-1F676E118F67}" type="presParOf" srcId="{48414F7E-D50F-410E-A235-6EAE53D116A9}" destId="{813C28D1-352E-49E2-9AB9-201A27923ABF}" srcOrd="0" destOrd="0" presId="urn:microsoft.com/office/officeart/2008/layout/LinedList"/>
    <dgm:cxn modelId="{D5239BD2-53F1-436B-BEC4-5AFF47F2D279}" type="presParOf" srcId="{48414F7E-D50F-410E-A235-6EAE53D116A9}" destId="{C8DE512D-26A4-4C07-90E2-3E0120667546}" srcOrd="1" destOrd="0" presId="urn:microsoft.com/office/officeart/2008/layout/LinedList"/>
    <dgm:cxn modelId="{3FBFEC4B-3DEF-4293-BEDD-FD8CB504A6AD}" type="presParOf" srcId="{C8DE512D-26A4-4C07-90E2-3E0120667546}" destId="{DD6E0504-7E13-4BC9-9D7C-3D3AF09BD202}" srcOrd="0" destOrd="0" presId="urn:microsoft.com/office/officeart/2008/layout/LinedList"/>
    <dgm:cxn modelId="{94BBA6EB-8E40-4EAF-94B2-4F0B68E3350D}" type="presParOf" srcId="{C8DE512D-26A4-4C07-90E2-3E0120667546}" destId="{E0C63CA9-A0A4-4177-B355-B7AA077CFBF5}" srcOrd="1" destOrd="0" presId="urn:microsoft.com/office/officeart/2008/layout/LinedList"/>
    <dgm:cxn modelId="{3B2759EF-1897-4E79-A7D0-24515AF3FC69}" type="presParOf" srcId="{C8DE512D-26A4-4C07-90E2-3E0120667546}" destId="{5818C363-500E-430B-A9D8-72DE995F8159}" srcOrd="2" destOrd="0" presId="urn:microsoft.com/office/officeart/2008/layout/LinedList"/>
    <dgm:cxn modelId="{D4C0AED0-05E1-4808-AC57-EFEBB87146C5}" type="presParOf" srcId="{48414F7E-D50F-410E-A235-6EAE53D116A9}" destId="{7058B238-8C49-4FD1-9A75-68F7374996C7}" srcOrd="2" destOrd="0" presId="urn:microsoft.com/office/officeart/2008/layout/LinedList"/>
    <dgm:cxn modelId="{4A2EA812-9C3F-47BF-B4DA-AA10369B02E4}" type="presParOf" srcId="{48414F7E-D50F-410E-A235-6EAE53D116A9}" destId="{BE5A5FC0-76EE-49E3-BEB4-22C822753151}" srcOrd="3" destOrd="0" presId="urn:microsoft.com/office/officeart/2008/layout/LinedList"/>
    <dgm:cxn modelId="{88E4DD0B-A2F1-448A-9D51-46DF5CCB7616}" type="presParOf" srcId="{99300079-EB77-45A1-872F-A7DF76789706}" destId="{B1F47FC8-8517-4FF2-A1BA-3A2D3764BAA5}" srcOrd="8" destOrd="0" presId="urn:microsoft.com/office/officeart/2008/layout/LinedList"/>
    <dgm:cxn modelId="{6AADF574-4DC1-4A43-823A-CB1DE6399C95}" type="presParOf" srcId="{99300079-EB77-45A1-872F-A7DF76789706}" destId="{7ED9F841-0441-4693-9074-5BE1512FC45E}" srcOrd="9" destOrd="0" presId="urn:microsoft.com/office/officeart/2008/layout/LinedList"/>
    <dgm:cxn modelId="{BC345823-E050-458F-A541-B21D39960811}" type="presParOf" srcId="{7ED9F841-0441-4693-9074-5BE1512FC45E}" destId="{34A193D9-E0D5-4612-A03F-258CD6304A7A}" srcOrd="0" destOrd="0" presId="urn:microsoft.com/office/officeart/2008/layout/LinedList"/>
    <dgm:cxn modelId="{35ED333F-85AB-42F7-9D08-030A3984569E}" type="presParOf" srcId="{7ED9F841-0441-4693-9074-5BE1512FC45E}" destId="{99F50554-3255-4239-8727-1B0DD96E8219}" srcOrd="1" destOrd="0" presId="urn:microsoft.com/office/officeart/2008/layout/LinedList"/>
    <dgm:cxn modelId="{226ADEFD-4279-49DF-9FD9-7E6E9BC194E2}" type="presParOf" srcId="{99F50554-3255-4239-8727-1B0DD96E8219}" destId="{B0BCF0DC-34D5-494D-AE1C-0F6F749CAA95}" srcOrd="0" destOrd="0" presId="urn:microsoft.com/office/officeart/2008/layout/LinedList"/>
    <dgm:cxn modelId="{8B719874-70C2-4A97-8C92-90C7AAFF2D2A}" type="presParOf" srcId="{99F50554-3255-4239-8727-1B0DD96E8219}" destId="{73014C13-C231-4649-AD93-3DAB75BF75B1}" srcOrd="1" destOrd="0" presId="urn:microsoft.com/office/officeart/2008/layout/LinedList"/>
    <dgm:cxn modelId="{A22E0E26-6784-439D-AB6B-BEC79E72DA4D}" type="presParOf" srcId="{73014C13-C231-4649-AD93-3DAB75BF75B1}" destId="{A3AFAF69-DAAE-4BB7-A385-122E2AC9C718}" srcOrd="0" destOrd="0" presId="urn:microsoft.com/office/officeart/2008/layout/LinedList"/>
    <dgm:cxn modelId="{90F3037A-E8AE-478F-B13A-8F46C393A6FD}" type="presParOf" srcId="{73014C13-C231-4649-AD93-3DAB75BF75B1}" destId="{55D27DE7-8411-4ED6-A81A-CED0D197945F}" srcOrd="1" destOrd="0" presId="urn:microsoft.com/office/officeart/2008/layout/LinedList"/>
    <dgm:cxn modelId="{A0072C75-4757-428E-AC63-B12F8037359F}" type="presParOf" srcId="{73014C13-C231-4649-AD93-3DAB75BF75B1}" destId="{1DF57228-0795-4583-8B0D-C2364AC2E7AB}" srcOrd="2" destOrd="0" presId="urn:microsoft.com/office/officeart/2008/layout/LinedList"/>
    <dgm:cxn modelId="{D8A4D728-693C-4BF8-91C3-7BE8CC84F49A}" type="presParOf" srcId="{99F50554-3255-4239-8727-1B0DD96E8219}" destId="{1D6B00BE-A23A-47B6-A91D-CE1EEFE2B0F2}" srcOrd="2" destOrd="0" presId="urn:microsoft.com/office/officeart/2008/layout/LinedList"/>
    <dgm:cxn modelId="{0A9801DE-19AA-4A28-87FA-9BD51C502F9A}" type="presParOf" srcId="{99F50554-3255-4239-8727-1B0DD96E8219}" destId="{85B28E17-CC12-4054-BBC1-2CA0F4B6EF6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C64DB-3EC2-43C1-A28A-E46A5E2F0DB8}" type="doc">
      <dgm:prSet loTypeId="urn:microsoft.com/office/officeart/2005/8/layout/vList4" loCatId="list" qsTypeId="urn:microsoft.com/office/officeart/2005/8/quickstyle/3d2" qsCatId="3D" csTypeId="urn:microsoft.com/office/officeart/2005/8/colors/accent1_5" csCatId="accent1" phldr="1"/>
      <dgm:spPr/>
    </dgm:pt>
    <dgm:pt modelId="{798D7727-4AB2-4E30-9078-93AA37FA42F7}">
      <dgm:prSet phldrT="[Text]"/>
      <dgm:spPr/>
      <dgm:t>
        <a:bodyPr/>
        <a:lstStyle/>
        <a:p>
          <a:r>
            <a:rPr lang="en-US" dirty="0" smtClean="0"/>
            <a:t>Our goal is to help students achieve their educational goals by providing eligible students with financial assistance </a:t>
          </a:r>
          <a:endParaRPr lang="en-US" dirty="0"/>
        </a:p>
      </dgm:t>
    </dgm:pt>
    <dgm:pt modelId="{8A5A4A06-2C36-451F-BD93-6FB0D6D0F746}" type="parTrans" cxnId="{E7A0878F-F1B9-42DD-9AC4-E2B14922F323}">
      <dgm:prSet/>
      <dgm:spPr/>
      <dgm:t>
        <a:bodyPr/>
        <a:lstStyle/>
        <a:p>
          <a:endParaRPr lang="en-US"/>
        </a:p>
      </dgm:t>
    </dgm:pt>
    <dgm:pt modelId="{F65DE0AD-CB0D-43F9-AB68-4D0C8C078713}" type="sibTrans" cxnId="{E7A0878F-F1B9-42DD-9AC4-E2B14922F323}">
      <dgm:prSet/>
      <dgm:spPr/>
      <dgm:t>
        <a:bodyPr/>
        <a:lstStyle/>
        <a:p>
          <a:endParaRPr lang="en-US"/>
        </a:p>
      </dgm:t>
    </dgm:pt>
    <dgm:pt modelId="{B7B169A0-44BA-497C-93EB-B9A87F2AE482}">
      <dgm:prSet phldrT="[Text]"/>
      <dgm:spPr/>
      <dgm:t>
        <a:bodyPr/>
        <a:lstStyle/>
        <a:p>
          <a:r>
            <a:rPr lang="en-US" dirty="0" smtClean="0"/>
            <a:t>Educate students, parents and the community about financial aid</a:t>
          </a:r>
          <a:endParaRPr lang="en-US" dirty="0"/>
        </a:p>
      </dgm:t>
    </dgm:pt>
    <dgm:pt modelId="{A2EFC906-DB3D-41EF-9D6B-554038A99720}" type="parTrans" cxnId="{B7A2AC4C-DC6A-44A1-A745-3E220011434C}">
      <dgm:prSet/>
      <dgm:spPr/>
      <dgm:t>
        <a:bodyPr/>
        <a:lstStyle/>
        <a:p>
          <a:endParaRPr lang="en-US"/>
        </a:p>
      </dgm:t>
    </dgm:pt>
    <dgm:pt modelId="{11AF5C83-86E4-40C1-BF27-8750412F8828}" type="sibTrans" cxnId="{B7A2AC4C-DC6A-44A1-A745-3E220011434C}">
      <dgm:prSet/>
      <dgm:spPr/>
      <dgm:t>
        <a:bodyPr/>
        <a:lstStyle/>
        <a:p>
          <a:endParaRPr lang="en-US"/>
        </a:p>
      </dgm:t>
    </dgm:pt>
    <dgm:pt modelId="{E35F30BA-23E2-41C0-9E45-25CBA44AF54E}">
      <dgm:prSet phldrT="[Text]"/>
      <dgm:spPr/>
      <dgm:t>
        <a:bodyPr/>
        <a:lstStyle/>
        <a:p>
          <a:r>
            <a:rPr lang="en-US" dirty="0" smtClean="0"/>
            <a:t>Stay current on all federal and state regulations</a:t>
          </a:r>
          <a:endParaRPr lang="en-US" dirty="0"/>
        </a:p>
      </dgm:t>
    </dgm:pt>
    <dgm:pt modelId="{83F1C5A6-21D0-42DC-988D-E255285AAE5E}" type="parTrans" cxnId="{D6269344-19ED-48A7-A34A-6842038CDE9F}">
      <dgm:prSet/>
      <dgm:spPr/>
      <dgm:t>
        <a:bodyPr/>
        <a:lstStyle/>
        <a:p>
          <a:endParaRPr lang="en-US"/>
        </a:p>
      </dgm:t>
    </dgm:pt>
    <dgm:pt modelId="{3B1701F1-34B2-486F-8049-75C5CA471A60}" type="sibTrans" cxnId="{D6269344-19ED-48A7-A34A-6842038CDE9F}">
      <dgm:prSet/>
      <dgm:spPr/>
      <dgm:t>
        <a:bodyPr/>
        <a:lstStyle/>
        <a:p>
          <a:endParaRPr lang="en-US"/>
        </a:p>
      </dgm:t>
    </dgm:pt>
    <dgm:pt modelId="{D653ACED-8322-4F0B-B02C-056D297105EE}">
      <dgm:prSet phldrT="[Text]"/>
      <dgm:spPr/>
      <dgm:t>
        <a:bodyPr/>
        <a:lstStyle/>
        <a:p>
          <a:r>
            <a:rPr lang="en-US" dirty="0" smtClean="0"/>
            <a:t>Assist students with completing the financial aid process</a:t>
          </a:r>
          <a:endParaRPr lang="en-US" dirty="0"/>
        </a:p>
      </dgm:t>
    </dgm:pt>
    <dgm:pt modelId="{3B9A357C-3260-4977-A3A0-1231C3B3932F}" type="parTrans" cxnId="{736A44F1-FC81-4056-99DF-F7F751178355}">
      <dgm:prSet/>
      <dgm:spPr/>
      <dgm:t>
        <a:bodyPr/>
        <a:lstStyle/>
        <a:p>
          <a:endParaRPr lang="en-US"/>
        </a:p>
      </dgm:t>
    </dgm:pt>
    <dgm:pt modelId="{59BC3D15-4CCB-4FD8-A4DF-E5665728EE0C}" type="sibTrans" cxnId="{736A44F1-FC81-4056-99DF-F7F751178355}">
      <dgm:prSet/>
      <dgm:spPr/>
      <dgm:t>
        <a:bodyPr/>
        <a:lstStyle/>
        <a:p>
          <a:endParaRPr lang="en-US"/>
        </a:p>
      </dgm:t>
    </dgm:pt>
    <dgm:pt modelId="{935CCF79-CFCD-4C4D-BD3F-AAB1A07DCF42}" type="pres">
      <dgm:prSet presAssocID="{63AC64DB-3EC2-43C1-A28A-E46A5E2F0DB8}" presName="linear" presStyleCnt="0">
        <dgm:presLayoutVars>
          <dgm:dir/>
          <dgm:resizeHandles val="exact"/>
        </dgm:presLayoutVars>
      </dgm:prSet>
      <dgm:spPr/>
    </dgm:pt>
    <dgm:pt modelId="{F837B2D9-CB5F-4D24-9B7B-3A0CA56F6E76}" type="pres">
      <dgm:prSet presAssocID="{798D7727-4AB2-4E30-9078-93AA37FA42F7}" presName="comp" presStyleCnt="0"/>
      <dgm:spPr/>
    </dgm:pt>
    <dgm:pt modelId="{3E348800-443F-4C77-9F51-3D7E204E51FC}" type="pres">
      <dgm:prSet presAssocID="{798D7727-4AB2-4E30-9078-93AA37FA42F7}" presName="box" presStyleLbl="node1" presStyleIdx="0" presStyleCnt="4" custLinFactNeighborX="222" custLinFactNeighborY="3556"/>
      <dgm:spPr/>
      <dgm:t>
        <a:bodyPr/>
        <a:lstStyle/>
        <a:p>
          <a:endParaRPr lang="en-US"/>
        </a:p>
      </dgm:t>
    </dgm:pt>
    <dgm:pt modelId="{37E92B9B-E2A8-4D25-8E94-1F42CF518CDB}" type="pres">
      <dgm:prSet presAssocID="{798D7727-4AB2-4E30-9078-93AA37FA42F7}" presName="img" presStyleLbl="fgImgPlace1" presStyleIdx="0" presStyleCnt="4" custScaleX="73805" custScaleY="9536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6000" b="-46000"/>
          </a:stretch>
        </a:blipFill>
      </dgm:spPr>
    </dgm:pt>
    <dgm:pt modelId="{8D0E808F-EDF0-4045-8C34-E8F62BAE1E65}" type="pres">
      <dgm:prSet presAssocID="{798D7727-4AB2-4E30-9078-93AA37FA42F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C2540-62D9-4C74-88D5-7ED6AE66043D}" type="pres">
      <dgm:prSet presAssocID="{F65DE0AD-CB0D-43F9-AB68-4D0C8C078713}" presName="spacer" presStyleCnt="0"/>
      <dgm:spPr/>
    </dgm:pt>
    <dgm:pt modelId="{073903F7-F567-4A13-855D-7530E1CC18CC}" type="pres">
      <dgm:prSet presAssocID="{B7B169A0-44BA-497C-93EB-B9A87F2AE482}" presName="comp" presStyleCnt="0"/>
      <dgm:spPr/>
    </dgm:pt>
    <dgm:pt modelId="{796232D0-92DC-458E-B098-17F2D1C4B4E3}" type="pres">
      <dgm:prSet presAssocID="{B7B169A0-44BA-497C-93EB-B9A87F2AE482}" presName="box" presStyleLbl="node1" presStyleIdx="1" presStyleCnt="4"/>
      <dgm:spPr/>
      <dgm:t>
        <a:bodyPr/>
        <a:lstStyle/>
        <a:p>
          <a:endParaRPr lang="en-US"/>
        </a:p>
      </dgm:t>
    </dgm:pt>
    <dgm:pt modelId="{11D9ED8F-7C31-48DB-8F33-7EC8804BF48D}" type="pres">
      <dgm:prSet presAssocID="{B7B169A0-44BA-497C-93EB-B9A87F2AE482}" presName="img" presStyleLbl="fgImgPlace1" presStyleIdx="1" presStyleCnt="4" custScaleX="7626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EEDA77A8-2509-4325-976A-33412B363F6F}" type="pres">
      <dgm:prSet presAssocID="{B7B169A0-44BA-497C-93EB-B9A87F2AE48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F7949-1735-4E74-AFE5-F0CEB26728BE}" type="pres">
      <dgm:prSet presAssocID="{11AF5C83-86E4-40C1-BF27-8750412F8828}" presName="spacer" presStyleCnt="0"/>
      <dgm:spPr/>
    </dgm:pt>
    <dgm:pt modelId="{7111E0AD-C120-4BBE-BB29-815F73CD175C}" type="pres">
      <dgm:prSet presAssocID="{E35F30BA-23E2-41C0-9E45-25CBA44AF54E}" presName="comp" presStyleCnt="0"/>
      <dgm:spPr/>
    </dgm:pt>
    <dgm:pt modelId="{F18DDBA3-6554-4B83-91CB-6FFA2830FEE6}" type="pres">
      <dgm:prSet presAssocID="{E35F30BA-23E2-41C0-9E45-25CBA44AF54E}" presName="box" presStyleLbl="node1" presStyleIdx="2" presStyleCnt="4"/>
      <dgm:spPr/>
      <dgm:t>
        <a:bodyPr/>
        <a:lstStyle/>
        <a:p>
          <a:endParaRPr lang="en-US"/>
        </a:p>
      </dgm:t>
    </dgm:pt>
    <dgm:pt modelId="{769CF127-75F0-4985-85DE-01E39A020575}" type="pres">
      <dgm:prSet presAssocID="{E35F30BA-23E2-41C0-9E45-25CBA44AF54E}" presName="img" presStyleLbl="fgImgPlace1" presStyleIdx="2" presStyleCnt="4" custScaleX="762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</dgm:spPr>
    </dgm:pt>
    <dgm:pt modelId="{25489F02-F798-41B5-9A5A-B7AF8F117EB0}" type="pres">
      <dgm:prSet presAssocID="{E35F30BA-23E2-41C0-9E45-25CBA44AF54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6D30F-232A-47AE-A945-EFE93BC449BC}" type="pres">
      <dgm:prSet presAssocID="{3B1701F1-34B2-486F-8049-75C5CA471A60}" presName="spacer" presStyleCnt="0"/>
      <dgm:spPr/>
    </dgm:pt>
    <dgm:pt modelId="{DA340D54-B2C1-4215-8B08-BA187604994E}" type="pres">
      <dgm:prSet presAssocID="{D653ACED-8322-4F0B-B02C-056D297105EE}" presName="comp" presStyleCnt="0"/>
      <dgm:spPr/>
    </dgm:pt>
    <dgm:pt modelId="{1D6E7F65-9151-4EB7-9F33-BE6E410C6A19}" type="pres">
      <dgm:prSet presAssocID="{D653ACED-8322-4F0B-B02C-056D297105EE}" presName="box" presStyleLbl="node1" presStyleIdx="3" presStyleCnt="4"/>
      <dgm:spPr/>
      <dgm:t>
        <a:bodyPr/>
        <a:lstStyle/>
        <a:p>
          <a:endParaRPr lang="en-US"/>
        </a:p>
      </dgm:t>
    </dgm:pt>
    <dgm:pt modelId="{59D2A335-F6A0-4B1F-8C82-1755C2160700}" type="pres">
      <dgm:prSet presAssocID="{D653ACED-8322-4F0B-B02C-056D297105EE}" presName="img" presStyleLbl="fgImgPlace1" presStyleIdx="3" presStyleCnt="4" custScaleX="7418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5000" b="-45000"/>
          </a:stretch>
        </a:blipFill>
      </dgm:spPr>
    </dgm:pt>
    <dgm:pt modelId="{CFAF64DE-2522-4276-B317-3323C1349BF0}" type="pres">
      <dgm:prSet presAssocID="{D653ACED-8322-4F0B-B02C-056D297105E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BF386-D84D-46DC-960D-D00DBAAFEA75}" type="presOf" srcId="{D653ACED-8322-4F0B-B02C-056D297105EE}" destId="{1D6E7F65-9151-4EB7-9F33-BE6E410C6A19}" srcOrd="0" destOrd="0" presId="urn:microsoft.com/office/officeart/2005/8/layout/vList4"/>
    <dgm:cxn modelId="{4DC000C3-0335-4B35-AED7-64F582BBE39B}" type="presOf" srcId="{798D7727-4AB2-4E30-9078-93AA37FA42F7}" destId="{3E348800-443F-4C77-9F51-3D7E204E51FC}" srcOrd="0" destOrd="0" presId="urn:microsoft.com/office/officeart/2005/8/layout/vList4"/>
    <dgm:cxn modelId="{4995437E-FA18-49C3-8C7C-03894F69F0D7}" type="presOf" srcId="{63AC64DB-3EC2-43C1-A28A-E46A5E2F0DB8}" destId="{935CCF79-CFCD-4C4D-BD3F-AAB1A07DCF42}" srcOrd="0" destOrd="0" presId="urn:microsoft.com/office/officeart/2005/8/layout/vList4"/>
    <dgm:cxn modelId="{A979FE64-907A-4033-A677-1BC39829AA4F}" type="presOf" srcId="{798D7727-4AB2-4E30-9078-93AA37FA42F7}" destId="{8D0E808F-EDF0-4045-8C34-E8F62BAE1E65}" srcOrd="1" destOrd="0" presId="urn:microsoft.com/office/officeart/2005/8/layout/vList4"/>
    <dgm:cxn modelId="{D6269344-19ED-48A7-A34A-6842038CDE9F}" srcId="{63AC64DB-3EC2-43C1-A28A-E46A5E2F0DB8}" destId="{E35F30BA-23E2-41C0-9E45-25CBA44AF54E}" srcOrd="2" destOrd="0" parTransId="{83F1C5A6-21D0-42DC-988D-E255285AAE5E}" sibTransId="{3B1701F1-34B2-486F-8049-75C5CA471A60}"/>
    <dgm:cxn modelId="{F3ACF5DB-DFDB-4313-89A7-9CF94F079264}" type="presOf" srcId="{B7B169A0-44BA-497C-93EB-B9A87F2AE482}" destId="{EEDA77A8-2509-4325-976A-33412B363F6F}" srcOrd="1" destOrd="0" presId="urn:microsoft.com/office/officeart/2005/8/layout/vList4"/>
    <dgm:cxn modelId="{D145F38F-422A-415C-AED5-2FBBD154FECA}" type="presOf" srcId="{D653ACED-8322-4F0B-B02C-056D297105EE}" destId="{CFAF64DE-2522-4276-B317-3323C1349BF0}" srcOrd="1" destOrd="0" presId="urn:microsoft.com/office/officeart/2005/8/layout/vList4"/>
    <dgm:cxn modelId="{1A376F73-9297-4241-8956-0E87F18E9232}" type="presOf" srcId="{E35F30BA-23E2-41C0-9E45-25CBA44AF54E}" destId="{F18DDBA3-6554-4B83-91CB-6FFA2830FEE6}" srcOrd="0" destOrd="0" presId="urn:microsoft.com/office/officeart/2005/8/layout/vList4"/>
    <dgm:cxn modelId="{EA06C57E-0131-4589-8E50-B47DA4F4A4FD}" type="presOf" srcId="{B7B169A0-44BA-497C-93EB-B9A87F2AE482}" destId="{796232D0-92DC-458E-B098-17F2D1C4B4E3}" srcOrd="0" destOrd="0" presId="urn:microsoft.com/office/officeart/2005/8/layout/vList4"/>
    <dgm:cxn modelId="{B7A2AC4C-DC6A-44A1-A745-3E220011434C}" srcId="{63AC64DB-3EC2-43C1-A28A-E46A5E2F0DB8}" destId="{B7B169A0-44BA-497C-93EB-B9A87F2AE482}" srcOrd="1" destOrd="0" parTransId="{A2EFC906-DB3D-41EF-9D6B-554038A99720}" sibTransId="{11AF5C83-86E4-40C1-BF27-8750412F8828}"/>
    <dgm:cxn modelId="{AAA87666-53DD-41D3-BC96-8986FDCCA92A}" type="presOf" srcId="{E35F30BA-23E2-41C0-9E45-25CBA44AF54E}" destId="{25489F02-F798-41B5-9A5A-B7AF8F117EB0}" srcOrd="1" destOrd="0" presId="urn:microsoft.com/office/officeart/2005/8/layout/vList4"/>
    <dgm:cxn modelId="{736A44F1-FC81-4056-99DF-F7F751178355}" srcId="{63AC64DB-3EC2-43C1-A28A-E46A5E2F0DB8}" destId="{D653ACED-8322-4F0B-B02C-056D297105EE}" srcOrd="3" destOrd="0" parTransId="{3B9A357C-3260-4977-A3A0-1231C3B3932F}" sibTransId="{59BC3D15-4CCB-4FD8-A4DF-E5665728EE0C}"/>
    <dgm:cxn modelId="{E7A0878F-F1B9-42DD-9AC4-E2B14922F323}" srcId="{63AC64DB-3EC2-43C1-A28A-E46A5E2F0DB8}" destId="{798D7727-4AB2-4E30-9078-93AA37FA42F7}" srcOrd="0" destOrd="0" parTransId="{8A5A4A06-2C36-451F-BD93-6FB0D6D0F746}" sibTransId="{F65DE0AD-CB0D-43F9-AB68-4D0C8C078713}"/>
    <dgm:cxn modelId="{B87E0A37-4D8B-49A3-9B83-82A17CCBE6B4}" type="presParOf" srcId="{935CCF79-CFCD-4C4D-BD3F-AAB1A07DCF42}" destId="{F837B2D9-CB5F-4D24-9B7B-3A0CA56F6E76}" srcOrd="0" destOrd="0" presId="urn:microsoft.com/office/officeart/2005/8/layout/vList4"/>
    <dgm:cxn modelId="{B9377709-AE32-4CB9-A1CE-F67B11F3478C}" type="presParOf" srcId="{F837B2D9-CB5F-4D24-9B7B-3A0CA56F6E76}" destId="{3E348800-443F-4C77-9F51-3D7E204E51FC}" srcOrd="0" destOrd="0" presId="urn:microsoft.com/office/officeart/2005/8/layout/vList4"/>
    <dgm:cxn modelId="{84211D75-208F-4898-BA03-92FDC3E7153E}" type="presParOf" srcId="{F837B2D9-CB5F-4D24-9B7B-3A0CA56F6E76}" destId="{37E92B9B-E2A8-4D25-8E94-1F42CF518CDB}" srcOrd="1" destOrd="0" presId="urn:microsoft.com/office/officeart/2005/8/layout/vList4"/>
    <dgm:cxn modelId="{0D8C501D-7CED-4475-AF29-4D6BAFDABEAA}" type="presParOf" srcId="{F837B2D9-CB5F-4D24-9B7B-3A0CA56F6E76}" destId="{8D0E808F-EDF0-4045-8C34-E8F62BAE1E65}" srcOrd="2" destOrd="0" presId="urn:microsoft.com/office/officeart/2005/8/layout/vList4"/>
    <dgm:cxn modelId="{C02FF26A-0BA0-474B-A80A-EA4AB12E7DA8}" type="presParOf" srcId="{935CCF79-CFCD-4C4D-BD3F-AAB1A07DCF42}" destId="{DADC2540-62D9-4C74-88D5-7ED6AE66043D}" srcOrd="1" destOrd="0" presId="urn:microsoft.com/office/officeart/2005/8/layout/vList4"/>
    <dgm:cxn modelId="{E1FF0ACB-66E5-43C6-AF40-AD6B7DCB334F}" type="presParOf" srcId="{935CCF79-CFCD-4C4D-BD3F-AAB1A07DCF42}" destId="{073903F7-F567-4A13-855D-7530E1CC18CC}" srcOrd="2" destOrd="0" presId="urn:microsoft.com/office/officeart/2005/8/layout/vList4"/>
    <dgm:cxn modelId="{92C30665-75E5-4964-8870-49620970511B}" type="presParOf" srcId="{073903F7-F567-4A13-855D-7530E1CC18CC}" destId="{796232D0-92DC-458E-B098-17F2D1C4B4E3}" srcOrd="0" destOrd="0" presId="urn:microsoft.com/office/officeart/2005/8/layout/vList4"/>
    <dgm:cxn modelId="{ADC4E195-91B5-48F8-B5C8-AE44F6267C3D}" type="presParOf" srcId="{073903F7-F567-4A13-855D-7530E1CC18CC}" destId="{11D9ED8F-7C31-48DB-8F33-7EC8804BF48D}" srcOrd="1" destOrd="0" presId="urn:microsoft.com/office/officeart/2005/8/layout/vList4"/>
    <dgm:cxn modelId="{428ED27B-EBD2-45E5-B216-DFF0AF6DFF24}" type="presParOf" srcId="{073903F7-F567-4A13-855D-7530E1CC18CC}" destId="{EEDA77A8-2509-4325-976A-33412B363F6F}" srcOrd="2" destOrd="0" presId="urn:microsoft.com/office/officeart/2005/8/layout/vList4"/>
    <dgm:cxn modelId="{B37516D6-6C04-4FB8-968B-FBFBE556FED7}" type="presParOf" srcId="{935CCF79-CFCD-4C4D-BD3F-AAB1A07DCF42}" destId="{E14F7949-1735-4E74-AFE5-F0CEB26728BE}" srcOrd="3" destOrd="0" presId="urn:microsoft.com/office/officeart/2005/8/layout/vList4"/>
    <dgm:cxn modelId="{54DF3770-481C-41E3-8388-4C2DD82BFB4B}" type="presParOf" srcId="{935CCF79-CFCD-4C4D-BD3F-AAB1A07DCF42}" destId="{7111E0AD-C120-4BBE-BB29-815F73CD175C}" srcOrd="4" destOrd="0" presId="urn:microsoft.com/office/officeart/2005/8/layout/vList4"/>
    <dgm:cxn modelId="{8FDB8999-378F-4908-879D-C81F283D354A}" type="presParOf" srcId="{7111E0AD-C120-4BBE-BB29-815F73CD175C}" destId="{F18DDBA3-6554-4B83-91CB-6FFA2830FEE6}" srcOrd="0" destOrd="0" presId="urn:microsoft.com/office/officeart/2005/8/layout/vList4"/>
    <dgm:cxn modelId="{C4838CF6-CCCF-4B52-BFDF-C13CD08E993F}" type="presParOf" srcId="{7111E0AD-C120-4BBE-BB29-815F73CD175C}" destId="{769CF127-75F0-4985-85DE-01E39A020575}" srcOrd="1" destOrd="0" presId="urn:microsoft.com/office/officeart/2005/8/layout/vList4"/>
    <dgm:cxn modelId="{C28ED037-95E9-4534-9265-6EAF59966D40}" type="presParOf" srcId="{7111E0AD-C120-4BBE-BB29-815F73CD175C}" destId="{25489F02-F798-41B5-9A5A-B7AF8F117EB0}" srcOrd="2" destOrd="0" presId="urn:microsoft.com/office/officeart/2005/8/layout/vList4"/>
    <dgm:cxn modelId="{1C8527E8-5A22-4604-B910-FA368034665C}" type="presParOf" srcId="{935CCF79-CFCD-4C4D-BD3F-AAB1A07DCF42}" destId="{6CE6D30F-232A-47AE-A945-EFE93BC449BC}" srcOrd="5" destOrd="0" presId="urn:microsoft.com/office/officeart/2005/8/layout/vList4"/>
    <dgm:cxn modelId="{FE7A98CD-5E2D-43B4-A1FB-3477D1FE7E0D}" type="presParOf" srcId="{935CCF79-CFCD-4C4D-BD3F-AAB1A07DCF42}" destId="{DA340D54-B2C1-4215-8B08-BA187604994E}" srcOrd="6" destOrd="0" presId="urn:microsoft.com/office/officeart/2005/8/layout/vList4"/>
    <dgm:cxn modelId="{DD99193A-411B-498D-AE1B-C02D8015FDDD}" type="presParOf" srcId="{DA340D54-B2C1-4215-8B08-BA187604994E}" destId="{1D6E7F65-9151-4EB7-9F33-BE6E410C6A19}" srcOrd="0" destOrd="0" presId="urn:microsoft.com/office/officeart/2005/8/layout/vList4"/>
    <dgm:cxn modelId="{AFC5505B-9048-4D33-8C09-3BD310DDA759}" type="presParOf" srcId="{DA340D54-B2C1-4215-8B08-BA187604994E}" destId="{59D2A335-F6A0-4B1F-8C82-1755C2160700}" srcOrd="1" destOrd="0" presId="urn:microsoft.com/office/officeart/2005/8/layout/vList4"/>
    <dgm:cxn modelId="{B70564B7-60FD-4457-BE0A-3609C126DB8F}" type="presParOf" srcId="{DA340D54-B2C1-4215-8B08-BA187604994E}" destId="{CFAF64DE-2522-4276-B317-3323C1349BF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996C9-114F-4B69-B6DB-30AE72B50AD5}" type="doc">
      <dgm:prSet loTypeId="urn:microsoft.com/office/officeart/2005/8/layout/radial5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893911-E066-433F-9BF0-E799EF0BC57A}">
      <dgm:prSet phldrT="[Text]" custT="1"/>
      <dgm:spPr/>
      <dgm:t>
        <a:bodyPr/>
        <a:lstStyle/>
        <a:p>
          <a:r>
            <a:rPr lang="en-US" sz="1400" b="1" dirty="0" smtClean="0"/>
            <a:t>Financial Aid Programs</a:t>
          </a:r>
          <a:endParaRPr lang="en-US" sz="1400" b="1" dirty="0"/>
        </a:p>
      </dgm:t>
    </dgm:pt>
    <dgm:pt modelId="{D3D5306A-BC38-4E8B-A9D1-972751F22E56}" type="parTrans" cxnId="{169EBC9D-BB5F-4F79-9817-BC17E49C30A9}">
      <dgm:prSet/>
      <dgm:spPr/>
      <dgm:t>
        <a:bodyPr/>
        <a:lstStyle/>
        <a:p>
          <a:endParaRPr lang="en-US"/>
        </a:p>
      </dgm:t>
    </dgm:pt>
    <dgm:pt modelId="{1069B23A-6704-47F3-A0D2-28B34D8C1955}" type="sibTrans" cxnId="{169EBC9D-BB5F-4F79-9817-BC17E49C30A9}">
      <dgm:prSet/>
      <dgm:spPr/>
      <dgm:t>
        <a:bodyPr/>
        <a:lstStyle/>
        <a:p>
          <a:endParaRPr lang="en-US"/>
        </a:p>
      </dgm:t>
    </dgm:pt>
    <dgm:pt modelId="{4BAFEFB9-F9A2-469E-86E7-BE67F1C83386}">
      <dgm:prSet phldrT="[Text]" custT="1"/>
      <dgm:spPr/>
      <dgm:t>
        <a:bodyPr/>
        <a:lstStyle/>
        <a:p>
          <a:r>
            <a:rPr lang="en-US" sz="1300" b="1" dirty="0" smtClean="0"/>
            <a:t>Board of Governors Fee Waiver</a:t>
          </a:r>
          <a:endParaRPr lang="en-US" sz="1300" b="1" dirty="0"/>
        </a:p>
      </dgm:t>
    </dgm:pt>
    <dgm:pt modelId="{A1426140-AF3D-4DE4-AF94-5DC2DF9A0979}" type="parTrans" cxnId="{3C09C3F6-FA49-4AFD-9BBB-73E4B2320A0C}">
      <dgm:prSet/>
      <dgm:spPr/>
      <dgm:t>
        <a:bodyPr/>
        <a:lstStyle/>
        <a:p>
          <a:endParaRPr lang="en-US"/>
        </a:p>
      </dgm:t>
    </dgm:pt>
    <dgm:pt modelId="{DE70B41D-C03D-482D-95DC-BC6C88A86B2F}" type="sibTrans" cxnId="{3C09C3F6-FA49-4AFD-9BBB-73E4B2320A0C}">
      <dgm:prSet/>
      <dgm:spPr/>
      <dgm:t>
        <a:bodyPr/>
        <a:lstStyle/>
        <a:p>
          <a:endParaRPr lang="en-US"/>
        </a:p>
      </dgm:t>
    </dgm:pt>
    <dgm:pt modelId="{60D9B10D-6A5D-4AA2-B5F2-B4C72AF8BEC8}">
      <dgm:prSet phldrT="[Text]" custT="1"/>
      <dgm:spPr/>
      <dgm:t>
        <a:bodyPr/>
        <a:lstStyle/>
        <a:p>
          <a:r>
            <a:rPr lang="en-US" sz="1300" b="1" dirty="0" smtClean="0"/>
            <a:t>Pell Grant</a:t>
          </a:r>
          <a:endParaRPr lang="en-US" sz="1300" b="1" dirty="0"/>
        </a:p>
      </dgm:t>
    </dgm:pt>
    <dgm:pt modelId="{750703E3-5A7F-4490-8596-8348E8D30E88}" type="parTrans" cxnId="{B9EF4646-06D6-43F4-85E2-95FE6A87A6FC}">
      <dgm:prSet/>
      <dgm:spPr/>
      <dgm:t>
        <a:bodyPr/>
        <a:lstStyle/>
        <a:p>
          <a:endParaRPr lang="en-US"/>
        </a:p>
      </dgm:t>
    </dgm:pt>
    <dgm:pt modelId="{A587FC30-300E-4027-B8B8-3EC182339781}" type="sibTrans" cxnId="{B9EF4646-06D6-43F4-85E2-95FE6A87A6FC}">
      <dgm:prSet/>
      <dgm:spPr/>
      <dgm:t>
        <a:bodyPr/>
        <a:lstStyle/>
        <a:p>
          <a:endParaRPr lang="en-US"/>
        </a:p>
      </dgm:t>
    </dgm:pt>
    <dgm:pt modelId="{4A916734-BAA8-4BC8-BACD-9FF3E951D99F}">
      <dgm:prSet phldrT="[Text]" custT="1"/>
      <dgm:spPr/>
      <dgm:t>
        <a:bodyPr/>
        <a:lstStyle/>
        <a:p>
          <a:r>
            <a:rPr lang="en-US" sz="1300" b="1" dirty="0" smtClean="0"/>
            <a:t>Supplemental Education Opportunity Grant</a:t>
          </a:r>
          <a:endParaRPr lang="en-US" sz="1300" b="1" dirty="0"/>
        </a:p>
      </dgm:t>
    </dgm:pt>
    <dgm:pt modelId="{00FFC1BF-4BFC-48F0-AF1A-C6E7F6ABEB51}" type="parTrans" cxnId="{B073FD29-4EF5-4A18-8C09-BBFA5BB76A5E}">
      <dgm:prSet/>
      <dgm:spPr/>
      <dgm:t>
        <a:bodyPr/>
        <a:lstStyle/>
        <a:p>
          <a:endParaRPr lang="en-US"/>
        </a:p>
      </dgm:t>
    </dgm:pt>
    <dgm:pt modelId="{7DAC794F-B0B3-4826-94A9-2C92DDC0650A}" type="sibTrans" cxnId="{B073FD29-4EF5-4A18-8C09-BBFA5BB76A5E}">
      <dgm:prSet/>
      <dgm:spPr/>
      <dgm:t>
        <a:bodyPr/>
        <a:lstStyle/>
        <a:p>
          <a:endParaRPr lang="en-US"/>
        </a:p>
      </dgm:t>
    </dgm:pt>
    <dgm:pt modelId="{EAEDF8F9-B3B2-43DE-A141-762F7A43B2D1}">
      <dgm:prSet phldrT="[Text]" custT="1"/>
      <dgm:spPr/>
      <dgm:t>
        <a:bodyPr/>
        <a:lstStyle/>
        <a:p>
          <a:r>
            <a:rPr lang="en-US" sz="1300" b="1" dirty="0" smtClean="0"/>
            <a:t>State Grants</a:t>
          </a:r>
          <a:endParaRPr lang="en-US" sz="1300" b="1" dirty="0"/>
        </a:p>
      </dgm:t>
    </dgm:pt>
    <dgm:pt modelId="{FB008D0A-9FE3-4A1F-B9D4-B0403E01BF15}" type="parTrans" cxnId="{288AFE0E-6561-462A-8AC0-800E03038040}">
      <dgm:prSet/>
      <dgm:spPr/>
      <dgm:t>
        <a:bodyPr/>
        <a:lstStyle/>
        <a:p>
          <a:endParaRPr lang="en-US"/>
        </a:p>
      </dgm:t>
    </dgm:pt>
    <dgm:pt modelId="{FDE1132C-E137-403C-BF3A-565F39194991}" type="sibTrans" cxnId="{288AFE0E-6561-462A-8AC0-800E03038040}">
      <dgm:prSet/>
      <dgm:spPr/>
      <dgm:t>
        <a:bodyPr/>
        <a:lstStyle/>
        <a:p>
          <a:endParaRPr lang="en-US"/>
        </a:p>
      </dgm:t>
    </dgm:pt>
    <dgm:pt modelId="{B2515922-62BA-44A8-90A6-868CFF6D53E8}">
      <dgm:prSet phldrT="[Text]" custT="1"/>
      <dgm:spPr/>
      <dgm:t>
        <a:bodyPr/>
        <a:lstStyle/>
        <a:p>
          <a:r>
            <a:rPr lang="en-US" sz="1300" b="1" dirty="0" smtClean="0"/>
            <a:t>Federal Work-Study</a:t>
          </a:r>
          <a:endParaRPr lang="en-US" sz="1300" b="1" dirty="0"/>
        </a:p>
      </dgm:t>
    </dgm:pt>
    <dgm:pt modelId="{CF27A440-0853-4FBD-BBC3-ACA86A157A3B}" type="parTrans" cxnId="{64C2E512-545B-4F60-82AE-ACA3B5D62B7B}">
      <dgm:prSet/>
      <dgm:spPr/>
      <dgm:t>
        <a:bodyPr/>
        <a:lstStyle/>
        <a:p>
          <a:endParaRPr lang="en-US"/>
        </a:p>
      </dgm:t>
    </dgm:pt>
    <dgm:pt modelId="{D9E44C26-A784-49FF-A3A7-0F8831274107}" type="sibTrans" cxnId="{64C2E512-545B-4F60-82AE-ACA3B5D62B7B}">
      <dgm:prSet/>
      <dgm:spPr/>
      <dgm:t>
        <a:bodyPr/>
        <a:lstStyle/>
        <a:p>
          <a:endParaRPr lang="en-US"/>
        </a:p>
      </dgm:t>
    </dgm:pt>
    <dgm:pt modelId="{1D35C173-1749-44DB-9A78-5DB307249604}">
      <dgm:prSet phldrT="[Text]" custT="1"/>
      <dgm:spPr/>
      <dgm:t>
        <a:bodyPr/>
        <a:lstStyle/>
        <a:p>
          <a:r>
            <a:rPr lang="en-US" sz="1300" b="1" dirty="0" smtClean="0"/>
            <a:t>Scholarships</a:t>
          </a:r>
          <a:endParaRPr lang="en-US" sz="1300" b="1" dirty="0"/>
        </a:p>
      </dgm:t>
    </dgm:pt>
    <dgm:pt modelId="{DB41BD80-9C54-42A6-9F5F-B04CEE74F565}" type="parTrans" cxnId="{84AD1749-FF4F-41D1-906F-E9E19CAA0A1C}">
      <dgm:prSet/>
      <dgm:spPr/>
      <dgm:t>
        <a:bodyPr/>
        <a:lstStyle/>
        <a:p>
          <a:endParaRPr lang="en-US"/>
        </a:p>
      </dgm:t>
    </dgm:pt>
    <dgm:pt modelId="{08A02AC8-F3F6-49BA-9BA7-81ED11F2C7C3}" type="sibTrans" cxnId="{84AD1749-FF4F-41D1-906F-E9E19CAA0A1C}">
      <dgm:prSet/>
      <dgm:spPr/>
      <dgm:t>
        <a:bodyPr/>
        <a:lstStyle/>
        <a:p>
          <a:endParaRPr lang="en-US"/>
        </a:p>
      </dgm:t>
    </dgm:pt>
    <dgm:pt modelId="{D518581A-90D0-4D9D-BCBE-BC64FD4B02A5}" type="pres">
      <dgm:prSet presAssocID="{E22996C9-114F-4B69-B6DB-30AE72B50A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6E6CFF-5573-4205-AE54-3B716C50F12C}" type="pres">
      <dgm:prSet presAssocID="{40893911-E066-433F-9BF0-E799EF0BC57A}" presName="centerShape" presStyleLbl="node0" presStyleIdx="0" presStyleCnt="1" custScaleX="120952" custScaleY="114609"/>
      <dgm:spPr/>
      <dgm:t>
        <a:bodyPr/>
        <a:lstStyle/>
        <a:p>
          <a:endParaRPr lang="en-US"/>
        </a:p>
      </dgm:t>
    </dgm:pt>
    <dgm:pt modelId="{9CAF3683-7D5E-450C-BD5A-0BD934C98E9A}" type="pres">
      <dgm:prSet presAssocID="{A1426140-AF3D-4DE4-AF94-5DC2DF9A0979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86295E2-8F54-436D-B6D2-358A1785A10C}" type="pres">
      <dgm:prSet presAssocID="{A1426140-AF3D-4DE4-AF94-5DC2DF9A097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0286FE5-E63F-45B9-A6B0-0DC1EEDA6FA5}" type="pres">
      <dgm:prSet presAssocID="{4BAFEFB9-F9A2-469E-86E7-BE67F1C8338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82D71-DF89-4885-BB8E-01CCC07310CD}" type="pres">
      <dgm:prSet presAssocID="{750703E3-5A7F-4490-8596-8348E8D30E88}" presName="parTrans" presStyleLbl="sibTrans2D1" presStyleIdx="1" presStyleCnt="6"/>
      <dgm:spPr/>
      <dgm:t>
        <a:bodyPr/>
        <a:lstStyle/>
        <a:p>
          <a:endParaRPr lang="en-US"/>
        </a:p>
      </dgm:t>
    </dgm:pt>
    <dgm:pt modelId="{7B36ECCD-33AF-43C3-B38C-BECCE19E3C64}" type="pres">
      <dgm:prSet presAssocID="{750703E3-5A7F-4490-8596-8348E8D30E8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55AD4C2A-C3A8-464C-A207-602CEF32CE45}" type="pres">
      <dgm:prSet presAssocID="{60D9B10D-6A5D-4AA2-B5F2-B4C72AF8BEC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56FE2-9879-4018-A114-5BFFDDC415B7}" type="pres">
      <dgm:prSet presAssocID="{00FFC1BF-4BFC-48F0-AF1A-C6E7F6ABEB51}" presName="parTrans" presStyleLbl="sibTrans2D1" presStyleIdx="2" presStyleCnt="6"/>
      <dgm:spPr/>
      <dgm:t>
        <a:bodyPr/>
        <a:lstStyle/>
        <a:p>
          <a:endParaRPr lang="en-US"/>
        </a:p>
      </dgm:t>
    </dgm:pt>
    <dgm:pt modelId="{8C0FFDB1-5204-40C8-A18C-4277B63113B1}" type="pres">
      <dgm:prSet presAssocID="{00FFC1BF-4BFC-48F0-AF1A-C6E7F6ABEB5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4298388-13A9-4A2D-92A4-436858504EB8}" type="pres">
      <dgm:prSet presAssocID="{4A916734-BAA8-4BC8-BACD-9FF3E951D99F}" presName="node" presStyleLbl="node1" presStyleIdx="2" presStyleCnt="6" custScaleX="118337" custScaleY="100120" custRadScaleRad="103061" custRadScaleInc="-9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10E21-4E80-4A02-830F-03B0B0CD5EB1}" type="pres">
      <dgm:prSet presAssocID="{FB008D0A-9FE3-4A1F-B9D4-B0403E01BF15}" presName="parTrans" presStyleLbl="sibTrans2D1" presStyleIdx="3" presStyleCnt="6"/>
      <dgm:spPr/>
      <dgm:t>
        <a:bodyPr/>
        <a:lstStyle/>
        <a:p>
          <a:endParaRPr lang="en-US"/>
        </a:p>
      </dgm:t>
    </dgm:pt>
    <dgm:pt modelId="{F6679CA7-0E39-4139-A325-E0A0DA5D1C8D}" type="pres">
      <dgm:prSet presAssocID="{FB008D0A-9FE3-4A1F-B9D4-B0403E01BF1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9BDCD56-4E36-4FE1-BFE5-660CD5CF5D26}" type="pres">
      <dgm:prSet presAssocID="{EAEDF8F9-B3B2-43DE-A141-762F7A43B2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1144A-0945-4577-BC20-F9FB5C6A1543}" type="pres">
      <dgm:prSet presAssocID="{CF27A440-0853-4FBD-BBC3-ACA86A157A3B}" presName="parTrans" presStyleLbl="sibTrans2D1" presStyleIdx="4" presStyleCnt="6"/>
      <dgm:spPr/>
      <dgm:t>
        <a:bodyPr/>
        <a:lstStyle/>
        <a:p>
          <a:endParaRPr lang="en-US"/>
        </a:p>
      </dgm:t>
    </dgm:pt>
    <dgm:pt modelId="{BE234D5C-823B-40DB-BD3B-D2BF63C24994}" type="pres">
      <dgm:prSet presAssocID="{CF27A440-0853-4FBD-BBC3-ACA86A157A3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E7C8DD47-965D-4EF0-B32C-63FF379271E3}" type="pres">
      <dgm:prSet presAssocID="{B2515922-62BA-44A8-90A6-868CFF6D53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C10EF-ACC4-4565-96E1-320B0ED3E706}" type="pres">
      <dgm:prSet presAssocID="{DB41BD80-9C54-42A6-9F5F-B04CEE74F565}" presName="parTrans" presStyleLbl="sibTrans2D1" presStyleIdx="5" presStyleCnt="6"/>
      <dgm:spPr/>
      <dgm:t>
        <a:bodyPr/>
        <a:lstStyle/>
        <a:p>
          <a:endParaRPr lang="en-US"/>
        </a:p>
      </dgm:t>
    </dgm:pt>
    <dgm:pt modelId="{B88352CF-4D00-4A2D-AE36-7647E52EC75A}" type="pres">
      <dgm:prSet presAssocID="{DB41BD80-9C54-42A6-9F5F-B04CEE74F565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D6AFB24-361D-46E0-8FC5-632763FA4561}" type="pres">
      <dgm:prSet presAssocID="{1D35C173-1749-44DB-9A78-5DB307249604}" presName="node" presStyleLbl="node1" presStyleIdx="5" presStyleCnt="6" custScaleX="109515" custScaleY="104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510E4-6738-4212-A6A9-110F75C2E056}" type="presOf" srcId="{CF27A440-0853-4FBD-BBC3-ACA86A157A3B}" destId="{48F1144A-0945-4577-BC20-F9FB5C6A1543}" srcOrd="0" destOrd="0" presId="urn:microsoft.com/office/officeart/2005/8/layout/radial5"/>
    <dgm:cxn modelId="{84AD1749-FF4F-41D1-906F-E9E19CAA0A1C}" srcId="{40893911-E066-433F-9BF0-E799EF0BC57A}" destId="{1D35C173-1749-44DB-9A78-5DB307249604}" srcOrd="5" destOrd="0" parTransId="{DB41BD80-9C54-42A6-9F5F-B04CEE74F565}" sibTransId="{08A02AC8-F3F6-49BA-9BA7-81ED11F2C7C3}"/>
    <dgm:cxn modelId="{AE8DE8F8-0740-447E-A1A1-AEBBFF940CA5}" type="presOf" srcId="{1D35C173-1749-44DB-9A78-5DB307249604}" destId="{9D6AFB24-361D-46E0-8FC5-632763FA4561}" srcOrd="0" destOrd="0" presId="urn:microsoft.com/office/officeart/2005/8/layout/radial5"/>
    <dgm:cxn modelId="{2889A2FA-024F-4CB6-A148-955F9DD17532}" type="presOf" srcId="{CF27A440-0853-4FBD-BBC3-ACA86A157A3B}" destId="{BE234D5C-823B-40DB-BD3B-D2BF63C24994}" srcOrd="1" destOrd="0" presId="urn:microsoft.com/office/officeart/2005/8/layout/radial5"/>
    <dgm:cxn modelId="{1F7A8D16-744B-442A-8E4F-0A8FC7ED26FE}" type="presOf" srcId="{750703E3-5A7F-4490-8596-8348E8D30E88}" destId="{95282D71-DF89-4885-BB8E-01CCC07310CD}" srcOrd="0" destOrd="0" presId="urn:microsoft.com/office/officeart/2005/8/layout/radial5"/>
    <dgm:cxn modelId="{077CD1BD-4F3F-4D11-A363-FB820EE81871}" type="presOf" srcId="{4A916734-BAA8-4BC8-BACD-9FF3E951D99F}" destId="{94298388-13A9-4A2D-92A4-436858504EB8}" srcOrd="0" destOrd="0" presId="urn:microsoft.com/office/officeart/2005/8/layout/radial5"/>
    <dgm:cxn modelId="{EE782830-4BCC-4BA8-AAE9-2F05CAE79296}" type="presOf" srcId="{FB008D0A-9FE3-4A1F-B9D4-B0403E01BF15}" destId="{F6679CA7-0E39-4139-A325-E0A0DA5D1C8D}" srcOrd="1" destOrd="0" presId="urn:microsoft.com/office/officeart/2005/8/layout/radial5"/>
    <dgm:cxn modelId="{B073FD29-4EF5-4A18-8C09-BBFA5BB76A5E}" srcId="{40893911-E066-433F-9BF0-E799EF0BC57A}" destId="{4A916734-BAA8-4BC8-BACD-9FF3E951D99F}" srcOrd="2" destOrd="0" parTransId="{00FFC1BF-4BFC-48F0-AF1A-C6E7F6ABEB51}" sibTransId="{7DAC794F-B0B3-4826-94A9-2C92DDC0650A}"/>
    <dgm:cxn modelId="{6DC0D323-E515-4D75-B389-7C051E930C3E}" type="presOf" srcId="{60D9B10D-6A5D-4AA2-B5F2-B4C72AF8BEC8}" destId="{55AD4C2A-C3A8-464C-A207-602CEF32CE45}" srcOrd="0" destOrd="0" presId="urn:microsoft.com/office/officeart/2005/8/layout/radial5"/>
    <dgm:cxn modelId="{FD6DA43C-276B-4974-87CC-CC04B74D1DD0}" type="presOf" srcId="{B2515922-62BA-44A8-90A6-868CFF6D53E8}" destId="{E7C8DD47-965D-4EF0-B32C-63FF379271E3}" srcOrd="0" destOrd="0" presId="urn:microsoft.com/office/officeart/2005/8/layout/radial5"/>
    <dgm:cxn modelId="{A47A4D35-9423-49BE-A5AF-017C2F9AC3FE}" type="presOf" srcId="{EAEDF8F9-B3B2-43DE-A141-762F7A43B2D1}" destId="{89BDCD56-4E36-4FE1-BFE5-660CD5CF5D26}" srcOrd="0" destOrd="0" presId="urn:microsoft.com/office/officeart/2005/8/layout/radial5"/>
    <dgm:cxn modelId="{A180438F-AB41-47F9-92E5-9C4F25EAD9FC}" type="presOf" srcId="{40893911-E066-433F-9BF0-E799EF0BC57A}" destId="{286E6CFF-5573-4205-AE54-3B716C50F12C}" srcOrd="0" destOrd="0" presId="urn:microsoft.com/office/officeart/2005/8/layout/radial5"/>
    <dgm:cxn modelId="{288AFE0E-6561-462A-8AC0-800E03038040}" srcId="{40893911-E066-433F-9BF0-E799EF0BC57A}" destId="{EAEDF8F9-B3B2-43DE-A141-762F7A43B2D1}" srcOrd="3" destOrd="0" parTransId="{FB008D0A-9FE3-4A1F-B9D4-B0403E01BF15}" sibTransId="{FDE1132C-E137-403C-BF3A-565F39194991}"/>
    <dgm:cxn modelId="{B9EF4646-06D6-43F4-85E2-95FE6A87A6FC}" srcId="{40893911-E066-433F-9BF0-E799EF0BC57A}" destId="{60D9B10D-6A5D-4AA2-B5F2-B4C72AF8BEC8}" srcOrd="1" destOrd="0" parTransId="{750703E3-5A7F-4490-8596-8348E8D30E88}" sibTransId="{A587FC30-300E-4027-B8B8-3EC182339781}"/>
    <dgm:cxn modelId="{4CA642FC-ED07-4E36-A450-DD2175F52D02}" type="presOf" srcId="{750703E3-5A7F-4490-8596-8348E8D30E88}" destId="{7B36ECCD-33AF-43C3-B38C-BECCE19E3C64}" srcOrd="1" destOrd="0" presId="urn:microsoft.com/office/officeart/2005/8/layout/radial5"/>
    <dgm:cxn modelId="{7BEB3BF7-1B26-4E24-BF8D-4917055C6D1A}" type="presOf" srcId="{A1426140-AF3D-4DE4-AF94-5DC2DF9A0979}" destId="{386295E2-8F54-436D-B6D2-358A1785A10C}" srcOrd="1" destOrd="0" presId="urn:microsoft.com/office/officeart/2005/8/layout/radial5"/>
    <dgm:cxn modelId="{AE8CFBBA-35DA-4B60-BA20-F7D49E64792C}" type="presOf" srcId="{A1426140-AF3D-4DE4-AF94-5DC2DF9A0979}" destId="{9CAF3683-7D5E-450C-BD5A-0BD934C98E9A}" srcOrd="0" destOrd="0" presId="urn:microsoft.com/office/officeart/2005/8/layout/radial5"/>
    <dgm:cxn modelId="{169EBC9D-BB5F-4F79-9817-BC17E49C30A9}" srcId="{E22996C9-114F-4B69-B6DB-30AE72B50AD5}" destId="{40893911-E066-433F-9BF0-E799EF0BC57A}" srcOrd="0" destOrd="0" parTransId="{D3D5306A-BC38-4E8B-A9D1-972751F22E56}" sibTransId="{1069B23A-6704-47F3-A0D2-28B34D8C1955}"/>
    <dgm:cxn modelId="{D4B04ECE-10FB-4BF3-B1EB-A21195758837}" type="presOf" srcId="{DB41BD80-9C54-42A6-9F5F-B04CEE74F565}" destId="{24BC10EF-ACC4-4565-96E1-320B0ED3E706}" srcOrd="0" destOrd="0" presId="urn:microsoft.com/office/officeart/2005/8/layout/radial5"/>
    <dgm:cxn modelId="{89481C86-9A0E-415F-A942-DF508BEB8F7D}" type="presOf" srcId="{4BAFEFB9-F9A2-469E-86E7-BE67F1C83386}" destId="{60286FE5-E63F-45B9-A6B0-0DC1EEDA6FA5}" srcOrd="0" destOrd="0" presId="urn:microsoft.com/office/officeart/2005/8/layout/radial5"/>
    <dgm:cxn modelId="{8A1A10E9-5856-4704-A1B0-A465EB8635C1}" type="presOf" srcId="{00FFC1BF-4BFC-48F0-AF1A-C6E7F6ABEB51}" destId="{8C0FFDB1-5204-40C8-A18C-4277B63113B1}" srcOrd="1" destOrd="0" presId="urn:microsoft.com/office/officeart/2005/8/layout/radial5"/>
    <dgm:cxn modelId="{64C2E512-545B-4F60-82AE-ACA3B5D62B7B}" srcId="{40893911-E066-433F-9BF0-E799EF0BC57A}" destId="{B2515922-62BA-44A8-90A6-868CFF6D53E8}" srcOrd="4" destOrd="0" parTransId="{CF27A440-0853-4FBD-BBC3-ACA86A157A3B}" sibTransId="{D9E44C26-A784-49FF-A3A7-0F8831274107}"/>
    <dgm:cxn modelId="{7BD3764C-5C35-4313-B775-6C356A49AC4E}" type="presOf" srcId="{FB008D0A-9FE3-4A1F-B9D4-B0403E01BF15}" destId="{98210E21-4E80-4A02-830F-03B0B0CD5EB1}" srcOrd="0" destOrd="0" presId="urn:microsoft.com/office/officeart/2005/8/layout/radial5"/>
    <dgm:cxn modelId="{5A320DAC-4E17-42F3-A0DF-69F08708630B}" type="presOf" srcId="{DB41BD80-9C54-42A6-9F5F-B04CEE74F565}" destId="{B88352CF-4D00-4A2D-AE36-7647E52EC75A}" srcOrd="1" destOrd="0" presId="urn:microsoft.com/office/officeart/2005/8/layout/radial5"/>
    <dgm:cxn modelId="{3C09C3F6-FA49-4AFD-9BBB-73E4B2320A0C}" srcId="{40893911-E066-433F-9BF0-E799EF0BC57A}" destId="{4BAFEFB9-F9A2-469E-86E7-BE67F1C83386}" srcOrd="0" destOrd="0" parTransId="{A1426140-AF3D-4DE4-AF94-5DC2DF9A0979}" sibTransId="{DE70B41D-C03D-482D-95DC-BC6C88A86B2F}"/>
    <dgm:cxn modelId="{24E99B82-9C3C-41F8-8B1D-FCA0A21FD48C}" type="presOf" srcId="{00FFC1BF-4BFC-48F0-AF1A-C6E7F6ABEB51}" destId="{D8456FE2-9879-4018-A114-5BFFDDC415B7}" srcOrd="0" destOrd="0" presId="urn:microsoft.com/office/officeart/2005/8/layout/radial5"/>
    <dgm:cxn modelId="{91BD22D1-139A-408A-9EF2-7A42F0E8FB74}" type="presOf" srcId="{E22996C9-114F-4B69-B6DB-30AE72B50AD5}" destId="{D518581A-90D0-4D9D-BCBE-BC64FD4B02A5}" srcOrd="0" destOrd="0" presId="urn:microsoft.com/office/officeart/2005/8/layout/radial5"/>
    <dgm:cxn modelId="{13DEE108-7C5B-4C5B-946F-9E5CE78B5D09}" type="presParOf" srcId="{D518581A-90D0-4D9D-BCBE-BC64FD4B02A5}" destId="{286E6CFF-5573-4205-AE54-3B716C50F12C}" srcOrd="0" destOrd="0" presId="urn:microsoft.com/office/officeart/2005/8/layout/radial5"/>
    <dgm:cxn modelId="{AE9C2080-D10D-48BD-866F-4CB4A050CFA8}" type="presParOf" srcId="{D518581A-90D0-4D9D-BCBE-BC64FD4B02A5}" destId="{9CAF3683-7D5E-450C-BD5A-0BD934C98E9A}" srcOrd="1" destOrd="0" presId="urn:microsoft.com/office/officeart/2005/8/layout/radial5"/>
    <dgm:cxn modelId="{3FC9BB3E-3D40-4803-969D-24F15D8515C3}" type="presParOf" srcId="{9CAF3683-7D5E-450C-BD5A-0BD934C98E9A}" destId="{386295E2-8F54-436D-B6D2-358A1785A10C}" srcOrd="0" destOrd="0" presId="urn:microsoft.com/office/officeart/2005/8/layout/radial5"/>
    <dgm:cxn modelId="{E70100CE-5735-4545-8299-B746C9E3C630}" type="presParOf" srcId="{D518581A-90D0-4D9D-BCBE-BC64FD4B02A5}" destId="{60286FE5-E63F-45B9-A6B0-0DC1EEDA6FA5}" srcOrd="2" destOrd="0" presId="urn:microsoft.com/office/officeart/2005/8/layout/radial5"/>
    <dgm:cxn modelId="{F5B52DF1-9205-4A36-9455-15A2FDFDA7DB}" type="presParOf" srcId="{D518581A-90D0-4D9D-BCBE-BC64FD4B02A5}" destId="{95282D71-DF89-4885-BB8E-01CCC07310CD}" srcOrd="3" destOrd="0" presId="urn:microsoft.com/office/officeart/2005/8/layout/radial5"/>
    <dgm:cxn modelId="{E97EC091-3C73-4D4B-A21E-FFE29D4949A9}" type="presParOf" srcId="{95282D71-DF89-4885-BB8E-01CCC07310CD}" destId="{7B36ECCD-33AF-43C3-B38C-BECCE19E3C64}" srcOrd="0" destOrd="0" presId="urn:microsoft.com/office/officeart/2005/8/layout/radial5"/>
    <dgm:cxn modelId="{CD6F14D3-06CC-4F5B-AD78-200104ADFA6F}" type="presParOf" srcId="{D518581A-90D0-4D9D-BCBE-BC64FD4B02A5}" destId="{55AD4C2A-C3A8-464C-A207-602CEF32CE45}" srcOrd="4" destOrd="0" presId="urn:microsoft.com/office/officeart/2005/8/layout/radial5"/>
    <dgm:cxn modelId="{501C0A79-5643-4370-8E46-2F41E49E6567}" type="presParOf" srcId="{D518581A-90D0-4D9D-BCBE-BC64FD4B02A5}" destId="{D8456FE2-9879-4018-A114-5BFFDDC415B7}" srcOrd="5" destOrd="0" presId="urn:microsoft.com/office/officeart/2005/8/layout/radial5"/>
    <dgm:cxn modelId="{4F8318B7-4ED1-44E5-8028-99D122DA4B86}" type="presParOf" srcId="{D8456FE2-9879-4018-A114-5BFFDDC415B7}" destId="{8C0FFDB1-5204-40C8-A18C-4277B63113B1}" srcOrd="0" destOrd="0" presId="urn:microsoft.com/office/officeart/2005/8/layout/radial5"/>
    <dgm:cxn modelId="{27508A9F-A7C1-402F-8282-71A8F76D49E7}" type="presParOf" srcId="{D518581A-90D0-4D9D-BCBE-BC64FD4B02A5}" destId="{94298388-13A9-4A2D-92A4-436858504EB8}" srcOrd="6" destOrd="0" presId="urn:microsoft.com/office/officeart/2005/8/layout/radial5"/>
    <dgm:cxn modelId="{0EF04FBF-2D6B-4ACA-9008-9EE15FE2B4EE}" type="presParOf" srcId="{D518581A-90D0-4D9D-BCBE-BC64FD4B02A5}" destId="{98210E21-4E80-4A02-830F-03B0B0CD5EB1}" srcOrd="7" destOrd="0" presId="urn:microsoft.com/office/officeart/2005/8/layout/radial5"/>
    <dgm:cxn modelId="{98DCDEB8-9A2A-49E6-B35B-7F9448646A6E}" type="presParOf" srcId="{98210E21-4E80-4A02-830F-03B0B0CD5EB1}" destId="{F6679CA7-0E39-4139-A325-E0A0DA5D1C8D}" srcOrd="0" destOrd="0" presId="urn:microsoft.com/office/officeart/2005/8/layout/radial5"/>
    <dgm:cxn modelId="{9C4E3378-1BED-468F-A4C2-97638BC6E239}" type="presParOf" srcId="{D518581A-90D0-4D9D-BCBE-BC64FD4B02A5}" destId="{89BDCD56-4E36-4FE1-BFE5-660CD5CF5D26}" srcOrd="8" destOrd="0" presId="urn:microsoft.com/office/officeart/2005/8/layout/radial5"/>
    <dgm:cxn modelId="{80228461-C799-44CF-B276-CCA7DDB9325D}" type="presParOf" srcId="{D518581A-90D0-4D9D-BCBE-BC64FD4B02A5}" destId="{48F1144A-0945-4577-BC20-F9FB5C6A1543}" srcOrd="9" destOrd="0" presId="urn:microsoft.com/office/officeart/2005/8/layout/radial5"/>
    <dgm:cxn modelId="{C794A69C-2B4B-4623-A1F0-347AD21BBBA3}" type="presParOf" srcId="{48F1144A-0945-4577-BC20-F9FB5C6A1543}" destId="{BE234D5C-823B-40DB-BD3B-D2BF63C24994}" srcOrd="0" destOrd="0" presId="urn:microsoft.com/office/officeart/2005/8/layout/radial5"/>
    <dgm:cxn modelId="{87E76301-BB25-4604-A64A-436992B76BAA}" type="presParOf" srcId="{D518581A-90D0-4D9D-BCBE-BC64FD4B02A5}" destId="{E7C8DD47-965D-4EF0-B32C-63FF379271E3}" srcOrd="10" destOrd="0" presId="urn:microsoft.com/office/officeart/2005/8/layout/radial5"/>
    <dgm:cxn modelId="{8C0B2EDB-2B02-462D-8484-161B1B137186}" type="presParOf" srcId="{D518581A-90D0-4D9D-BCBE-BC64FD4B02A5}" destId="{24BC10EF-ACC4-4565-96E1-320B0ED3E706}" srcOrd="11" destOrd="0" presId="urn:microsoft.com/office/officeart/2005/8/layout/radial5"/>
    <dgm:cxn modelId="{43F52D9E-B407-44B7-BC88-EAA0BF415966}" type="presParOf" srcId="{24BC10EF-ACC4-4565-96E1-320B0ED3E706}" destId="{B88352CF-4D00-4A2D-AE36-7647E52EC75A}" srcOrd="0" destOrd="0" presId="urn:microsoft.com/office/officeart/2005/8/layout/radial5"/>
    <dgm:cxn modelId="{F8D30F9A-341D-4FDB-8664-41C322024F7B}" type="presParOf" srcId="{D518581A-90D0-4D9D-BCBE-BC64FD4B02A5}" destId="{9D6AFB24-361D-46E0-8FC5-632763FA456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D1218-6349-4FC9-8384-5F4F5964714D}">
      <dsp:nvSpPr>
        <dsp:cNvPr id="0" name=""/>
        <dsp:cNvSpPr/>
      </dsp:nvSpPr>
      <dsp:spPr>
        <a:xfrm>
          <a:off x="0" y="438"/>
          <a:ext cx="790063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1F12A6-09E2-4489-9AC0-AB9479DB2D1F}">
      <dsp:nvSpPr>
        <dsp:cNvPr id="0" name=""/>
        <dsp:cNvSpPr/>
      </dsp:nvSpPr>
      <dsp:spPr>
        <a:xfrm>
          <a:off x="0" y="438"/>
          <a:ext cx="1580126" cy="71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1.</a:t>
          </a:r>
          <a:endParaRPr lang="en-US" sz="3000" kern="1200" dirty="0"/>
        </a:p>
      </dsp:txBody>
      <dsp:txXfrm>
        <a:off x="0" y="438"/>
        <a:ext cx="1580126" cy="718404"/>
      </dsp:txXfrm>
    </dsp:sp>
    <dsp:sp modelId="{39D33AA5-890E-4957-89F1-938005966A6D}">
      <dsp:nvSpPr>
        <dsp:cNvPr id="0" name=""/>
        <dsp:cNvSpPr/>
      </dsp:nvSpPr>
      <dsp:spPr>
        <a:xfrm>
          <a:off x="1698635" y="33061"/>
          <a:ext cx="6201996" cy="65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Financial Aid Responsibilities</a:t>
          </a:r>
          <a:endParaRPr lang="en-US" sz="3100" kern="1200" dirty="0"/>
        </a:p>
      </dsp:txBody>
      <dsp:txXfrm>
        <a:off x="1698635" y="33061"/>
        <a:ext cx="6201996" cy="652457"/>
      </dsp:txXfrm>
    </dsp:sp>
    <dsp:sp modelId="{B6725E34-269E-4107-9261-B01BDCDC1E00}">
      <dsp:nvSpPr>
        <dsp:cNvPr id="0" name=""/>
        <dsp:cNvSpPr/>
      </dsp:nvSpPr>
      <dsp:spPr>
        <a:xfrm>
          <a:off x="1580126" y="685518"/>
          <a:ext cx="6320505" cy="0"/>
        </a:xfrm>
        <a:prstGeom prst="line">
          <a:avLst/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4413798-A175-4D6A-9140-BBA8F153DF7C}">
      <dsp:nvSpPr>
        <dsp:cNvPr id="0" name=""/>
        <dsp:cNvSpPr/>
      </dsp:nvSpPr>
      <dsp:spPr>
        <a:xfrm>
          <a:off x="0" y="718843"/>
          <a:ext cx="790063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31F3C0-D8C7-4540-BF67-609946952C4D}">
      <dsp:nvSpPr>
        <dsp:cNvPr id="0" name=""/>
        <dsp:cNvSpPr/>
      </dsp:nvSpPr>
      <dsp:spPr>
        <a:xfrm>
          <a:off x="0" y="718843"/>
          <a:ext cx="1580126" cy="71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2.	</a:t>
          </a:r>
          <a:endParaRPr lang="en-US" sz="3000" kern="1200" dirty="0"/>
        </a:p>
      </dsp:txBody>
      <dsp:txXfrm>
        <a:off x="0" y="718843"/>
        <a:ext cx="1580126" cy="718404"/>
      </dsp:txXfrm>
    </dsp:sp>
    <dsp:sp modelId="{95A278D9-95FB-4381-A7D4-FDF0DD8AD754}">
      <dsp:nvSpPr>
        <dsp:cNvPr id="0" name=""/>
        <dsp:cNvSpPr/>
      </dsp:nvSpPr>
      <dsp:spPr>
        <a:xfrm>
          <a:off x="1698635" y="751466"/>
          <a:ext cx="6201996" cy="65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Financial Aid Programs</a:t>
          </a:r>
          <a:endParaRPr lang="en-US" sz="3100" kern="1200" dirty="0"/>
        </a:p>
      </dsp:txBody>
      <dsp:txXfrm>
        <a:off x="1698635" y="751466"/>
        <a:ext cx="6201996" cy="652457"/>
      </dsp:txXfrm>
    </dsp:sp>
    <dsp:sp modelId="{3236391D-EF75-417A-842E-8854AC34546C}">
      <dsp:nvSpPr>
        <dsp:cNvPr id="0" name=""/>
        <dsp:cNvSpPr/>
      </dsp:nvSpPr>
      <dsp:spPr>
        <a:xfrm>
          <a:off x="1580126" y="1403923"/>
          <a:ext cx="6320505" cy="0"/>
        </a:xfrm>
        <a:prstGeom prst="line">
          <a:avLst/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EF231935-904A-41C9-8BC0-297302F9A283}">
      <dsp:nvSpPr>
        <dsp:cNvPr id="0" name=""/>
        <dsp:cNvSpPr/>
      </dsp:nvSpPr>
      <dsp:spPr>
        <a:xfrm>
          <a:off x="0" y="1437248"/>
          <a:ext cx="790063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AFAC96-B4B3-443F-9075-5C00C5429902}">
      <dsp:nvSpPr>
        <dsp:cNvPr id="0" name=""/>
        <dsp:cNvSpPr/>
      </dsp:nvSpPr>
      <dsp:spPr>
        <a:xfrm>
          <a:off x="0" y="1437248"/>
          <a:ext cx="1580126" cy="71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3.</a:t>
          </a:r>
          <a:endParaRPr lang="en-US" sz="3000" kern="1200" dirty="0"/>
        </a:p>
      </dsp:txBody>
      <dsp:txXfrm>
        <a:off x="0" y="1437248"/>
        <a:ext cx="1580126" cy="718404"/>
      </dsp:txXfrm>
    </dsp:sp>
    <dsp:sp modelId="{A6B69480-36EE-41D1-BF11-56C0673D1775}">
      <dsp:nvSpPr>
        <dsp:cNvPr id="0" name=""/>
        <dsp:cNvSpPr/>
      </dsp:nvSpPr>
      <dsp:spPr>
        <a:xfrm>
          <a:off x="1698635" y="1469870"/>
          <a:ext cx="6201996" cy="65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Financial Aid Challenges</a:t>
          </a:r>
          <a:endParaRPr lang="en-US" sz="3100" kern="1200" dirty="0"/>
        </a:p>
      </dsp:txBody>
      <dsp:txXfrm>
        <a:off x="1698635" y="1469870"/>
        <a:ext cx="6201996" cy="652457"/>
      </dsp:txXfrm>
    </dsp:sp>
    <dsp:sp modelId="{96ECBFE5-104D-462C-99C1-B32A4BE9A433}">
      <dsp:nvSpPr>
        <dsp:cNvPr id="0" name=""/>
        <dsp:cNvSpPr/>
      </dsp:nvSpPr>
      <dsp:spPr>
        <a:xfrm>
          <a:off x="1580126" y="2122328"/>
          <a:ext cx="6320505" cy="0"/>
        </a:xfrm>
        <a:prstGeom prst="line">
          <a:avLst/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48263CA-0CD2-4D74-814A-DDED4B67C213}">
      <dsp:nvSpPr>
        <dsp:cNvPr id="0" name=""/>
        <dsp:cNvSpPr/>
      </dsp:nvSpPr>
      <dsp:spPr>
        <a:xfrm>
          <a:off x="0" y="2155652"/>
          <a:ext cx="790063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71BFFF-59E1-4A2A-AAFC-C7BE44E34B8A}">
      <dsp:nvSpPr>
        <dsp:cNvPr id="0" name=""/>
        <dsp:cNvSpPr/>
      </dsp:nvSpPr>
      <dsp:spPr>
        <a:xfrm>
          <a:off x="0" y="2155652"/>
          <a:ext cx="1580126" cy="71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4.</a:t>
          </a:r>
          <a:endParaRPr lang="en-US" sz="3000" kern="1200" dirty="0"/>
        </a:p>
      </dsp:txBody>
      <dsp:txXfrm>
        <a:off x="0" y="2155652"/>
        <a:ext cx="1580126" cy="718404"/>
      </dsp:txXfrm>
    </dsp:sp>
    <dsp:sp modelId="{E0C63CA9-A0A4-4177-B355-B7AA077CFBF5}">
      <dsp:nvSpPr>
        <dsp:cNvPr id="0" name=""/>
        <dsp:cNvSpPr/>
      </dsp:nvSpPr>
      <dsp:spPr>
        <a:xfrm>
          <a:off x="1698635" y="2188275"/>
          <a:ext cx="6201996" cy="65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Financial Aid Accomplishments</a:t>
          </a:r>
          <a:endParaRPr lang="en-US" sz="3100" kern="1200" dirty="0"/>
        </a:p>
      </dsp:txBody>
      <dsp:txXfrm>
        <a:off x="1698635" y="2188275"/>
        <a:ext cx="6201996" cy="652457"/>
      </dsp:txXfrm>
    </dsp:sp>
    <dsp:sp modelId="{7058B238-8C49-4FD1-9A75-68F7374996C7}">
      <dsp:nvSpPr>
        <dsp:cNvPr id="0" name=""/>
        <dsp:cNvSpPr/>
      </dsp:nvSpPr>
      <dsp:spPr>
        <a:xfrm>
          <a:off x="1580126" y="2840733"/>
          <a:ext cx="6320505" cy="0"/>
        </a:xfrm>
        <a:prstGeom prst="line">
          <a:avLst/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1F47FC8-8517-4FF2-A1BA-3A2D3764BAA5}">
      <dsp:nvSpPr>
        <dsp:cNvPr id="0" name=""/>
        <dsp:cNvSpPr/>
      </dsp:nvSpPr>
      <dsp:spPr>
        <a:xfrm>
          <a:off x="0" y="2874057"/>
          <a:ext cx="7900632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A193D9-E0D5-4612-A03F-258CD6304A7A}">
      <dsp:nvSpPr>
        <dsp:cNvPr id="0" name=""/>
        <dsp:cNvSpPr/>
      </dsp:nvSpPr>
      <dsp:spPr>
        <a:xfrm>
          <a:off x="0" y="2874057"/>
          <a:ext cx="1580126" cy="71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5.</a:t>
          </a:r>
          <a:endParaRPr lang="en-US" sz="3000" kern="1200" dirty="0"/>
        </a:p>
      </dsp:txBody>
      <dsp:txXfrm>
        <a:off x="0" y="2874057"/>
        <a:ext cx="1580126" cy="718404"/>
      </dsp:txXfrm>
    </dsp:sp>
    <dsp:sp modelId="{55D27DE7-8411-4ED6-A81A-CED0D197945F}">
      <dsp:nvSpPr>
        <dsp:cNvPr id="0" name=""/>
        <dsp:cNvSpPr/>
      </dsp:nvSpPr>
      <dsp:spPr>
        <a:xfrm>
          <a:off x="1698635" y="2906680"/>
          <a:ext cx="6201996" cy="65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Questions</a:t>
          </a:r>
          <a:endParaRPr lang="en-US" sz="3100" kern="1200" dirty="0"/>
        </a:p>
      </dsp:txBody>
      <dsp:txXfrm>
        <a:off x="1698635" y="2906680"/>
        <a:ext cx="6201996" cy="652457"/>
      </dsp:txXfrm>
    </dsp:sp>
    <dsp:sp modelId="{1D6B00BE-A23A-47B6-A91D-CE1EEFE2B0F2}">
      <dsp:nvSpPr>
        <dsp:cNvPr id="0" name=""/>
        <dsp:cNvSpPr/>
      </dsp:nvSpPr>
      <dsp:spPr>
        <a:xfrm>
          <a:off x="1580126" y="3559137"/>
          <a:ext cx="6320505" cy="0"/>
        </a:xfrm>
        <a:prstGeom prst="line">
          <a:avLst/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48800-443F-4C77-9F51-3D7E204E51FC}">
      <dsp:nvSpPr>
        <dsp:cNvPr id="0" name=""/>
        <dsp:cNvSpPr/>
      </dsp:nvSpPr>
      <dsp:spPr>
        <a:xfrm>
          <a:off x="0" y="31336"/>
          <a:ext cx="10535324" cy="881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Our goal is to help students achieve their educational goals by providing eligible students with financial assistance </a:t>
          </a:r>
          <a:endParaRPr lang="en-US" sz="2400" kern="1200" dirty="0"/>
        </a:p>
      </dsp:txBody>
      <dsp:txXfrm>
        <a:off x="2195187" y="31336"/>
        <a:ext cx="8340136" cy="881229"/>
      </dsp:txXfrm>
    </dsp:sp>
    <dsp:sp modelId="{37E92B9B-E2A8-4D25-8E94-1F42CF518CDB}">
      <dsp:nvSpPr>
        <dsp:cNvPr id="0" name=""/>
        <dsp:cNvSpPr/>
      </dsp:nvSpPr>
      <dsp:spPr>
        <a:xfrm>
          <a:off x="364095" y="104450"/>
          <a:ext cx="1555119" cy="67232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6000" b="-4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232D0-92DC-458E-B098-17F2D1C4B4E3}">
      <dsp:nvSpPr>
        <dsp:cNvPr id="0" name=""/>
        <dsp:cNvSpPr/>
      </dsp:nvSpPr>
      <dsp:spPr>
        <a:xfrm>
          <a:off x="0" y="969352"/>
          <a:ext cx="10535324" cy="881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Educate students, parents and the community about financial aid</a:t>
          </a:r>
          <a:endParaRPr lang="en-US" sz="2400" kern="1200" dirty="0"/>
        </a:p>
      </dsp:txBody>
      <dsp:txXfrm>
        <a:off x="2195187" y="969352"/>
        <a:ext cx="8340136" cy="881229"/>
      </dsp:txXfrm>
    </dsp:sp>
    <dsp:sp modelId="{11D9ED8F-7C31-48DB-8F33-7EC8804BF48D}">
      <dsp:nvSpPr>
        <dsp:cNvPr id="0" name=""/>
        <dsp:cNvSpPr/>
      </dsp:nvSpPr>
      <dsp:spPr>
        <a:xfrm>
          <a:off x="338221" y="1057475"/>
          <a:ext cx="1606868" cy="7049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DDBA3-6554-4B83-91CB-6FFA2830FEE6}">
      <dsp:nvSpPr>
        <dsp:cNvPr id="0" name=""/>
        <dsp:cNvSpPr/>
      </dsp:nvSpPr>
      <dsp:spPr>
        <a:xfrm>
          <a:off x="0" y="1938705"/>
          <a:ext cx="10535324" cy="881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Stay current on all federal and state regulations</a:t>
          </a:r>
          <a:endParaRPr lang="en-US" sz="2400" kern="1200" dirty="0"/>
        </a:p>
      </dsp:txBody>
      <dsp:txXfrm>
        <a:off x="2195187" y="1938705"/>
        <a:ext cx="8340136" cy="881229"/>
      </dsp:txXfrm>
    </dsp:sp>
    <dsp:sp modelId="{769CF127-75F0-4985-85DE-01E39A020575}">
      <dsp:nvSpPr>
        <dsp:cNvPr id="0" name=""/>
        <dsp:cNvSpPr/>
      </dsp:nvSpPr>
      <dsp:spPr>
        <a:xfrm>
          <a:off x="338221" y="2026828"/>
          <a:ext cx="1606868" cy="7049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E7F65-9151-4EB7-9F33-BE6E410C6A19}">
      <dsp:nvSpPr>
        <dsp:cNvPr id="0" name=""/>
        <dsp:cNvSpPr/>
      </dsp:nvSpPr>
      <dsp:spPr>
        <a:xfrm>
          <a:off x="0" y="2908057"/>
          <a:ext cx="10535324" cy="881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Assist students with completing the financial aid process</a:t>
          </a:r>
          <a:endParaRPr lang="en-US" sz="2400" kern="1200" dirty="0"/>
        </a:p>
      </dsp:txBody>
      <dsp:txXfrm>
        <a:off x="2195187" y="2908057"/>
        <a:ext cx="8340136" cy="881229"/>
      </dsp:txXfrm>
    </dsp:sp>
    <dsp:sp modelId="{59D2A335-F6A0-4B1F-8C82-1755C2160700}">
      <dsp:nvSpPr>
        <dsp:cNvPr id="0" name=""/>
        <dsp:cNvSpPr/>
      </dsp:nvSpPr>
      <dsp:spPr>
        <a:xfrm>
          <a:off x="360123" y="2996180"/>
          <a:ext cx="1563062" cy="7049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5000" b="-4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E6CFF-5573-4205-AE54-3B716C50F12C}">
      <dsp:nvSpPr>
        <dsp:cNvPr id="0" name=""/>
        <dsp:cNvSpPr/>
      </dsp:nvSpPr>
      <dsp:spPr>
        <a:xfrm>
          <a:off x="4235247" y="1848361"/>
          <a:ext cx="1354952" cy="1283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Financial Aid Programs</a:t>
          </a:r>
          <a:endParaRPr lang="en-US" sz="1400" b="1" kern="1200" dirty="0"/>
        </a:p>
      </dsp:txBody>
      <dsp:txXfrm>
        <a:off x="4433675" y="2036383"/>
        <a:ext cx="958096" cy="907851"/>
      </dsp:txXfrm>
    </dsp:sp>
    <dsp:sp modelId="{9CAF3683-7D5E-450C-BD5A-0BD934C98E9A}">
      <dsp:nvSpPr>
        <dsp:cNvPr id="0" name=""/>
        <dsp:cNvSpPr/>
      </dsp:nvSpPr>
      <dsp:spPr>
        <a:xfrm rot="16200000">
          <a:off x="4770788" y="1365858"/>
          <a:ext cx="283870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13369" y="1497533"/>
        <a:ext cx="198709" cy="267281"/>
      </dsp:txXfrm>
    </dsp:sp>
    <dsp:sp modelId="{60286FE5-E63F-45B9-A6B0-0DC1EEDA6FA5}">
      <dsp:nvSpPr>
        <dsp:cNvPr id="0" name=""/>
        <dsp:cNvSpPr/>
      </dsp:nvSpPr>
      <dsp:spPr>
        <a:xfrm>
          <a:off x="4257621" y="2552"/>
          <a:ext cx="1310205" cy="1310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Board of Governors Fee Waiver</a:t>
          </a:r>
          <a:endParaRPr lang="en-US" sz="1300" b="1" kern="1200" dirty="0"/>
        </a:p>
      </dsp:txBody>
      <dsp:txXfrm>
        <a:off x="4449496" y="194427"/>
        <a:ext cx="926455" cy="926455"/>
      </dsp:txXfrm>
    </dsp:sp>
    <dsp:sp modelId="{95282D71-DF89-4885-BB8E-01CCC07310CD}">
      <dsp:nvSpPr>
        <dsp:cNvPr id="0" name=""/>
        <dsp:cNvSpPr/>
      </dsp:nvSpPr>
      <dsp:spPr>
        <a:xfrm rot="19800000">
          <a:off x="5570251" y="1809996"/>
          <a:ext cx="270039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575678" y="1919343"/>
        <a:ext cx="189027" cy="267281"/>
      </dsp:txXfrm>
    </dsp:sp>
    <dsp:sp modelId="{55AD4C2A-C3A8-464C-A207-602CEF32CE45}">
      <dsp:nvSpPr>
        <dsp:cNvPr id="0" name=""/>
        <dsp:cNvSpPr/>
      </dsp:nvSpPr>
      <dsp:spPr>
        <a:xfrm>
          <a:off x="5844746" y="918879"/>
          <a:ext cx="1310205" cy="13102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Pell Grant</a:t>
          </a:r>
          <a:endParaRPr lang="en-US" sz="1300" b="1" kern="1200" dirty="0"/>
        </a:p>
      </dsp:txBody>
      <dsp:txXfrm>
        <a:off x="6036621" y="1110754"/>
        <a:ext cx="926455" cy="926455"/>
      </dsp:txXfrm>
    </dsp:sp>
    <dsp:sp modelId="{D8456FE2-9879-4018-A114-5BFFDDC415B7}">
      <dsp:nvSpPr>
        <dsp:cNvPr id="0" name=""/>
        <dsp:cNvSpPr/>
      </dsp:nvSpPr>
      <dsp:spPr>
        <a:xfrm rot="1631952">
          <a:off x="5587150" y="2678755"/>
          <a:ext cx="251345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591319" y="2750616"/>
        <a:ext cx="175942" cy="267281"/>
      </dsp:txXfrm>
    </dsp:sp>
    <dsp:sp modelId="{94298388-13A9-4A2D-92A4-436858504EB8}">
      <dsp:nvSpPr>
        <dsp:cNvPr id="0" name=""/>
        <dsp:cNvSpPr/>
      </dsp:nvSpPr>
      <dsp:spPr>
        <a:xfrm>
          <a:off x="5817394" y="2697742"/>
          <a:ext cx="1550457" cy="1311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Supplemental Education Opportunity Grant</a:t>
          </a:r>
          <a:endParaRPr lang="en-US" sz="1300" b="1" kern="1200" dirty="0"/>
        </a:p>
      </dsp:txBody>
      <dsp:txXfrm>
        <a:off x="6044453" y="2889847"/>
        <a:ext cx="1096339" cy="927567"/>
      </dsp:txXfrm>
    </dsp:sp>
    <dsp:sp modelId="{98210E21-4E80-4A02-830F-03B0B0CD5EB1}">
      <dsp:nvSpPr>
        <dsp:cNvPr id="0" name=""/>
        <dsp:cNvSpPr/>
      </dsp:nvSpPr>
      <dsp:spPr>
        <a:xfrm rot="5400000">
          <a:off x="4770788" y="3169290"/>
          <a:ext cx="283870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13369" y="3215804"/>
        <a:ext cx="198709" cy="267281"/>
      </dsp:txXfrm>
    </dsp:sp>
    <dsp:sp modelId="{89BDCD56-4E36-4FE1-BFE5-660CD5CF5D26}">
      <dsp:nvSpPr>
        <dsp:cNvPr id="0" name=""/>
        <dsp:cNvSpPr/>
      </dsp:nvSpPr>
      <dsp:spPr>
        <a:xfrm>
          <a:off x="4257621" y="3667861"/>
          <a:ext cx="1310205" cy="13102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State Grants</a:t>
          </a:r>
          <a:endParaRPr lang="en-US" sz="1300" b="1" kern="1200" dirty="0"/>
        </a:p>
      </dsp:txBody>
      <dsp:txXfrm>
        <a:off x="4449496" y="3859736"/>
        <a:ext cx="926455" cy="926455"/>
      </dsp:txXfrm>
    </dsp:sp>
    <dsp:sp modelId="{48F1144A-0945-4577-BC20-F9FB5C6A1543}">
      <dsp:nvSpPr>
        <dsp:cNvPr id="0" name=""/>
        <dsp:cNvSpPr/>
      </dsp:nvSpPr>
      <dsp:spPr>
        <a:xfrm rot="9000000">
          <a:off x="3985156" y="2725152"/>
          <a:ext cx="270039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060741" y="2793993"/>
        <a:ext cx="189027" cy="267281"/>
      </dsp:txXfrm>
    </dsp:sp>
    <dsp:sp modelId="{E7C8DD47-965D-4EF0-B32C-63FF379271E3}">
      <dsp:nvSpPr>
        <dsp:cNvPr id="0" name=""/>
        <dsp:cNvSpPr/>
      </dsp:nvSpPr>
      <dsp:spPr>
        <a:xfrm>
          <a:off x="2670495" y="2751534"/>
          <a:ext cx="1310205" cy="13102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Federal Work-Study</a:t>
          </a:r>
          <a:endParaRPr lang="en-US" sz="1300" b="1" kern="1200" dirty="0"/>
        </a:p>
      </dsp:txBody>
      <dsp:txXfrm>
        <a:off x="2862370" y="2943409"/>
        <a:ext cx="926455" cy="926455"/>
      </dsp:txXfrm>
    </dsp:sp>
    <dsp:sp modelId="{24BC10EF-ACC4-4565-96E1-320B0ED3E706}">
      <dsp:nvSpPr>
        <dsp:cNvPr id="0" name=""/>
        <dsp:cNvSpPr/>
      </dsp:nvSpPr>
      <dsp:spPr>
        <a:xfrm rot="12600000">
          <a:off x="4022278" y="1823138"/>
          <a:ext cx="241318" cy="4454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089823" y="1930331"/>
        <a:ext cx="168923" cy="267281"/>
      </dsp:txXfrm>
    </dsp:sp>
    <dsp:sp modelId="{9D6AFB24-361D-46E0-8FC5-632763FA4561}">
      <dsp:nvSpPr>
        <dsp:cNvPr id="0" name=""/>
        <dsp:cNvSpPr/>
      </dsp:nvSpPr>
      <dsp:spPr>
        <a:xfrm>
          <a:off x="2608162" y="887546"/>
          <a:ext cx="1434871" cy="13728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Scholarships</a:t>
          </a:r>
          <a:endParaRPr lang="en-US" sz="1300" b="1" kern="1200" dirty="0"/>
        </a:p>
      </dsp:txBody>
      <dsp:txXfrm>
        <a:off x="2818294" y="1088598"/>
        <a:ext cx="1014607" cy="970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1D995-F441-4573-8DE0-9796170C26AD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18E67-73D4-4C05-B25C-25C8C1E0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6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8E67-73D4-4C05-B25C-25C8C1E008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07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8E67-73D4-4C05-B25C-25C8C1E008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5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AC24-5A22-45F4-820B-389AFC462CF8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8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9D29-F8DB-4C36-B54F-6C0278AAA816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8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DB8B-EDBE-480C-8E49-7F2E5E53ECF2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5FBB-F65A-47FA-A56F-015A43D9F79D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17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A00D-76A0-49C3-BBDC-E752EB08037E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02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52CF-CFAD-407B-AA15-890EDF9B3288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5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E990-6254-4CD9-84B5-276F8C228588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25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4B47-15A0-432B-8513-212F84C49CDC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A21B2D2-E007-46FA-B86B-1C12328CCFDD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9899-FF05-4498-9472-53DFD499EA9B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0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13F-E5DD-4677-A9ED-D8EDD133871A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4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4994-D786-40CD-9807-9B8F2A88E2FA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7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5045-E4BE-4C85-8EF5-64BC3770BC89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C103-C2FB-48A6-A870-A6653A6F1B86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6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7E38-383E-4641-B1C0-DB5715E0D3E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3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83D6-36CE-4B15-854C-DC52C013C26F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9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AD4C-2E44-46CA-99DF-209DED21F663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BBEF-65D7-430E-B0E3-81BE6FC309A5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9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200" dirty="0" smtClean="0"/>
              <a:t>Financial Aid Update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smtClean="0"/>
              <a:t>September </a:t>
            </a:r>
            <a:r>
              <a:rPr lang="en-US" sz="1800" dirty="0" smtClean="0"/>
              <a:t>2015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17357" y="5654842"/>
            <a:ext cx="5594685" cy="715089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</a:t>
            </a:r>
          </a:p>
          <a:p>
            <a:pPr algn="ctr"/>
            <a:r>
              <a:rPr lang="en-US" dirty="0" smtClean="0"/>
              <a:t>Amber Gallagher, Director of Financial Aid</a:t>
            </a:r>
            <a:endParaRPr lang="en-US" dirty="0"/>
          </a:p>
        </p:txBody>
      </p:sp>
      <p:pic>
        <p:nvPicPr>
          <p:cNvPr id="6" name="Picture 5" descr="cid:image001.png@01CF7A84.E0235F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65" y="359480"/>
            <a:ext cx="3261258" cy="9037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Accomplishments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701433"/>
              </p:ext>
            </p:extLst>
          </p:nvPr>
        </p:nvGraphicFramePr>
        <p:xfrm>
          <a:off x="242999" y="2336800"/>
          <a:ext cx="7602287" cy="424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33073" y="3483703"/>
            <a:ext cx="37505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have seen a </a:t>
            </a:r>
            <a:r>
              <a:rPr lang="en-US" sz="27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474</a:t>
            </a:r>
            <a:r>
              <a:rPr lang="en-US" sz="25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% </a:t>
            </a:r>
            <a:r>
              <a:rPr lang="en-US" sz="2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increase in the number of files processed for </a:t>
            </a:r>
            <a:r>
              <a:rPr lang="en-US" sz="3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2015/2016 </a:t>
            </a:r>
            <a:endParaRPr lang="en-US" sz="3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Picture 7" descr="cid:image001.png@01CF7A84.E0235F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34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 descr="cid:image001.png@01CF7A84.E0235F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9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 descr="cid:image001.png@01CF7A84.E0235F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84651"/>
              </p:ext>
            </p:extLst>
          </p:nvPr>
        </p:nvGraphicFramePr>
        <p:xfrm>
          <a:off x="365064" y="2182257"/>
          <a:ext cx="7900632" cy="359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traight Connector 6"/>
          <p:cNvSpPr/>
          <p:nvPr/>
        </p:nvSpPr>
        <p:spPr>
          <a:xfrm>
            <a:off x="368968" y="5772106"/>
            <a:ext cx="7900632" cy="0"/>
          </a:xfrm>
          <a:prstGeom prst="line">
            <a:avLst/>
          </a:prstGeom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5973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Responsibilities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40770"/>
              </p:ext>
            </p:extLst>
          </p:nvPr>
        </p:nvGraphicFramePr>
        <p:xfrm>
          <a:off x="384313" y="2173356"/>
          <a:ext cx="10535324" cy="3791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cid:image001.png@01CF7A84.E0235F4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286" y="6065382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4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955319"/>
              </p:ext>
            </p:extLst>
          </p:nvPr>
        </p:nvGraphicFramePr>
        <p:xfrm>
          <a:off x="410941" y="1967023"/>
          <a:ext cx="9883241" cy="4980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 descr="cid:image001.png@01CF7A84.E0235F4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48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9" y="726724"/>
            <a:ext cx="9613861" cy="9563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Financial Aid Programs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788682"/>
              </p:ext>
            </p:extLst>
          </p:nvPr>
        </p:nvGraphicFramePr>
        <p:xfrm>
          <a:off x="561051" y="2217531"/>
          <a:ext cx="10981591" cy="375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cid:image001.png@01CF7A84.E0235F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11937" y="31062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058" y="6165579"/>
            <a:ext cx="440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*FAFSA’S received as of August 17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Programs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173557"/>
              </p:ext>
            </p:extLst>
          </p:nvPr>
        </p:nvGraphicFramePr>
        <p:xfrm>
          <a:off x="866826" y="2165388"/>
          <a:ext cx="10557522" cy="358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4720" y="5925056"/>
            <a:ext cx="8567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*Number of students not meeting Satisfactory Academic Progress (SAP) standards</a:t>
            </a:r>
          </a:p>
          <a:p>
            <a:r>
              <a:rPr lang="en-US" dirty="0" smtClean="0"/>
              <a:t>*Long processing time frames</a:t>
            </a:r>
          </a:p>
          <a:p>
            <a:r>
              <a:rPr lang="en-US" dirty="0" smtClean="0"/>
              <a:t>** Students Paid as of August 17, 2015</a:t>
            </a:r>
          </a:p>
        </p:txBody>
      </p:sp>
      <p:pic>
        <p:nvPicPr>
          <p:cNvPr id="8" name="Picture 7" descr="cid:image001.png@01CF7A84.E0235F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434645" y="3775641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**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1" y="2073982"/>
            <a:ext cx="9613861" cy="44296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New Financial Aid Director started May 27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</a:t>
            </a:r>
            <a:r>
              <a:rPr lang="en-US" dirty="0" smtClean="0"/>
              <a:t>inancial Aid Office was without a director for approximately one year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Inherited Challenges</a:t>
            </a:r>
          </a:p>
          <a:p>
            <a:pPr lvl="1"/>
            <a:r>
              <a:rPr lang="en-US" dirty="0" smtClean="0"/>
              <a:t>Staffing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Training </a:t>
            </a: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Hiring of staff - Secretary and Coordinator </a:t>
            </a:r>
            <a:endParaRPr lang="en-US" i="1" dirty="0" smtClean="0"/>
          </a:p>
          <a:p>
            <a:pPr lvl="1"/>
            <a:r>
              <a:rPr lang="en-US" dirty="0" smtClean="0"/>
              <a:t>File processing times – </a:t>
            </a:r>
            <a:r>
              <a:rPr lang="en-US" i="1" dirty="0" smtClean="0">
                <a:solidFill>
                  <a:schemeClr val="bg1"/>
                </a:solidFill>
              </a:rPr>
              <a:t>Improved </a:t>
            </a:r>
          </a:p>
          <a:p>
            <a:pPr lvl="1"/>
            <a:r>
              <a:rPr lang="en-US" dirty="0" smtClean="0"/>
              <a:t>Outdated policy and procedures – </a:t>
            </a:r>
            <a:r>
              <a:rPr lang="en-US" i="1" dirty="0" smtClean="0">
                <a:solidFill>
                  <a:schemeClr val="bg1"/>
                </a:solidFill>
              </a:rPr>
              <a:t>Resolved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 smtClean="0"/>
              <a:t>Procedures Manual – Last Updated in 2012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 smtClean="0"/>
              <a:t>Reconciliation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 smtClean="0"/>
              <a:t>1040 Forms/Tax Transcripts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 smtClean="0"/>
              <a:t>Academic Program Declared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i="1" dirty="0" smtClean="0"/>
              <a:t>District Liability – R2T4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 descr="cid:image001.png@01CF7A84.E0235F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3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12579"/>
            <a:ext cx="9613861" cy="448791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Financial Aid Computer Lab – Opened October 2014</a:t>
            </a:r>
          </a:p>
          <a:p>
            <a:pPr lvl="1"/>
            <a:r>
              <a:rPr lang="en-US" dirty="0" smtClean="0"/>
              <a:t>Additional resource to assist students in completing their financial aid application online</a:t>
            </a:r>
          </a:p>
          <a:p>
            <a:pPr lvl="1"/>
            <a:r>
              <a:rPr lang="en-US" dirty="0" smtClean="0"/>
              <a:t>Approximately 1800 students served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Increased number of informational workshops</a:t>
            </a:r>
          </a:p>
          <a:p>
            <a:pPr lvl="1"/>
            <a:r>
              <a:rPr lang="en-US" dirty="0" smtClean="0"/>
              <a:t>20 Workshops offered in Spring 2015</a:t>
            </a:r>
          </a:p>
          <a:p>
            <a:pPr lvl="1"/>
            <a:r>
              <a:rPr lang="en-US" dirty="0" smtClean="0"/>
              <a:t>Financial Aid Awareness Fair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Approximately 600 students attended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Hired 3 new staff members</a:t>
            </a:r>
          </a:p>
          <a:p>
            <a:pPr lvl="1"/>
            <a:r>
              <a:rPr lang="en-US" dirty="0" smtClean="0"/>
              <a:t>Office closes early on Friday’s to hold staff </a:t>
            </a:r>
            <a:r>
              <a:rPr lang="en-US" dirty="0" smtClean="0"/>
              <a:t>trainings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Implemented </a:t>
            </a:r>
            <a:r>
              <a:rPr lang="en-US" dirty="0" smtClean="0"/>
              <a:t>Auto-packager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Electronic Notifications – The Financial Aid Office is going Paperless</a:t>
            </a:r>
          </a:p>
          <a:p>
            <a:pPr lvl="1"/>
            <a:r>
              <a:rPr lang="en-US" dirty="0" smtClean="0"/>
              <a:t>Notifications are sent to student’s college email address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Improved communication with students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 descr="cid:image001.png@01CF7A84.E0235F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20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354" y="1984627"/>
            <a:ext cx="1113456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300" dirty="0" smtClean="0"/>
              <a:t>Improved file processing times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Students are receiving their financial aid quicker</a:t>
            </a:r>
          </a:p>
          <a:p>
            <a:pPr lvl="1"/>
            <a:endParaRPr lang="en-US" sz="23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First disbursement for Fall 2014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437 students paid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dirty="0"/>
              <a:t>A</a:t>
            </a:r>
            <a:r>
              <a:rPr lang="en-US" sz="2300" dirty="0" smtClean="0"/>
              <a:t>pproximately $532,000 Federal Pell Grant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First disbursement for Fall 2015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2122 students paid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Approximately $1.8 million Federal Pell Grant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Accomplishments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9199" y="5113981"/>
            <a:ext cx="95349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Auto-packager is working!</a:t>
            </a:r>
            <a:endParaRPr lang="en-US" sz="6000" b="1" dirty="0"/>
          </a:p>
        </p:txBody>
      </p:sp>
      <p:pic>
        <p:nvPicPr>
          <p:cNvPr id="10" name="Picture 9" descr="cid:image001.png@01CF7A84.E0235F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937" y="6038878"/>
            <a:ext cx="2470875" cy="695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70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606</TotalTime>
  <Words>390</Words>
  <Application>Microsoft Office PowerPoint</Application>
  <PresentationFormat>Widescreen</PresentationFormat>
  <Paragraphs>99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Aharoni</vt:lpstr>
      <vt:lpstr>Arial</vt:lpstr>
      <vt:lpstr>Calibri</vt:lpstr>
      <vt:lpstr>Courier New</vt:lpstr>
      <vt:lpstr>Trebuchet MS</vt:lpstr>
      <vt:lpstr>Wingdings</vt:lpstr>
      <vt:lpstr>Berlin</vt:lpstr>
      <vt:lpstr>Financial Aid Update</vt:lpstr>
      <vt:lpstr>Table of Contents</vt:lpstr>
      <vt:lpstr>Financial Aid Responsibilities</vt:lpstr>
      <vt:lpstr>Financial Aid Programs</vt:lpstr>
      <vt:lpstr>Financial Aid Programs</vt:lpstr>
      <vt:lpstr>Financial Aid Programs</vt:lpstr>
      <vt:lpstr>Financial Aid Challenges</vt:lpstr>
      <vt:lpstr>Financial Aid Accomplishments</vt:lpstr>
      <vt:lpstr>Financial Aid Accomplishments</vt:lpstr>
      <vt:lpstr>Financial Aid Accomplishments</vt:lpstr>
      <vt:lpstr>Questions?</vt:lpstr>
    </vt:vector>
  </TitlesOfParts>
  <Company>Victor Valley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Board Report</dc:title>
  <dc:creator>agallagher@sbccd.cc.ca.us</dc:creator>
  <cp:lastModifiedBy>Gallagher, Amber L</cp:lastModifiedBy>
  <cp:revision>71</cp:revision>
  <cp:lastPrinted>2015-05-20T20:22:37Z</cp:lastPrinted>
  <dcterms:created xsi:type="dcterms:W3CDTF">2015-05-12T15:57:02Z</dcterms:created>
  <dcterms:modified xsi:type="dcterms:W3CDTF">2015-08-19T18:04:26Z</dcterms:modified>
</cp:coreProperties>
</file>