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2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954C-2F24-4E77-B67F-CE4A23BAA004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CC2C1E-AFB3-4509-8273-ABE841D2EC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954C-2F24-4E77-B67F-CE4A23BAA004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C2C1E-AFB3-4509-8273-ABE841D2EC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DCC2C1E-AFB3-4509-8273-ABE841D2EC5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954C-2F24-4E77-B67F-CE4A23BAA004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954C-2F24-4E77-B67F-CE4A23BAA004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DCC2C1E-AFB3-4509-8273-ABE841D2EC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954C-2F24-4E77-B67F-CE4A23BAA004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CC2C1E-AFB3-4509-8273-ABE841D2EC5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31F954C-2F24-4E77-B67F-CE4A23BAA004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C2C1E-AFB3-4509-8273-ABE841D2EC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954C-2F24-4E77-B67F-CE4A23BAA004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DCC2C1E-AFB3-4509-8273-ABE841D2EC5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954C-2F24-4E77-B67F-CE4A23BAA004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DCC2C1E-AFB3-4509-8273-ABE841D2E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954C-2F24-4E77-B67F-CE4A23BAA004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CC2C1E-AFB3-4509-8273-ABE841D2E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CC2C1E-AFB3-4509-8273-ABE841D2EC5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954C-2F24-4E77-B67F-CE4A23BAA004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DCC2C1E-AFB3-4509-8273-ABE841D2EC5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31F954C-2F24-4E77-B67F-CE4A23BAA004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31F954C-2F24-4E77-B67F-CE4A23BAA004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CC2C1E-AFB3-4509-8273-ABE841D2EC5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27, 2009</a:t>
            </a:r>
          </a:p>
          <a:p>
            <a:r>
              <a:rPr lang="en-US" dirty="0" err="1" smtClean="0"/>
              <a:t>CCCConfer</a:t>
            </a:r>
            <a:r>
              <a:rPr lang="en-US" dirty="0" smtClean="0"/>
              <a:t> Session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DETS Executive Committee Meeting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From </a:t>
            </a:r>
            <a:r>
              <a:rPr lang="en-US" dirty="0" err="1" smtClean="0"/>
              <a:t>Sungard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Staffing</a:t>
            </a:r>
          </a:p>
          <a:p>
            <a:pPr lvl="1"/>
            <a:r>
              <a:rPr lang="en-US" dirty="0" smtClean="0"/>
              <a:t>Senior Technology Support Specialists (2)</a:t>
            </a:r>
          </a:p>
          <a:p>
            <a:pPr lvl="1"/>
            <a:r>
              <a:rPr lang="en-US" dirty="0" smtClean="0"/>
              <a:t>Senior Programmers (2)</a:t>
            </a:r>
          </a:p>
          <a:p>
            <a:pPr lvl="1"/>
            <a:r>
              <a:rPr lang="en-US" dirty="0" smtClean="0"/>
              <a:t>User Liaisons (2)</a:t>
            </a:r>
          </a:p>
          <a:p>
            <a:pPr lvl="1"/>
            <a:r>
              <a:rPr lang="en-US" dirty="0" smtClean="0"/>
              <a:t>Web-Developer (1)</a:t>
            </a:r>
          </a:p>
          <a:p>
            <a:pPr lvl="1"/>
            <a:r>
              <a:rPr lang="en-US" dirty="0" smtClean="0"/>
              <a:t>Telecommunications Specialists (1)</a:t>
            </a:r>
          </a:p>
          <a:p>
            <a:pPr lvl="1"/>
            <a:r>
              <a:rPr lang="en-US" dirty="0" smtClean="0"/>
              <a:t>Database Administrator (1)</a:t>
            </a:r>
          </a:p>
          <a:p>
            <a:pPr lvl="1"/>
            <a:r>
              <a:rPr lang="en-US" dirty="0" smtClean="0"/>
              <a:t>Systems Analyst (1)</a:t>
            </a:r>
          </a:p>
          <a:p>
            <a:pPr lvl="1"/>
            <a:r>
              <a:rPr lang="en-US" dirty="0" smtClean="0"/>
              <a:t>Technical Director (1)</a:t>
            </a:r>
          </a:p>
          <a:p>
            <a:pPr lvl="1"/>
            <a:r>
              <a:rPr lang="en-US" dirty="0" smtClean="0"/>
              <a:t>Director of DCS (1)</a:t>
            </a:r>
          </a:p>
          <a:p>
            <a:pPr lvl="1"/>
            <a:r>
              <a:rPr lang="en-US" dirty="0" smtClean="0"/>
              <a:t>Director of User Support Services (1)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From </a:t>
            </a:r>
            <a:r>
              <a:rPr lang="en-US" dirty="0" err="1" smtClean="0"/>
              <a:t>Sungard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Contracts</a:t>
            </a:r>
          </a:p>
          <a:p>
            <a:pPr lvl="1"/>
            <a:r>
              <a:rPr lang="en-US" dirty="0" err="1" smtClean="0"/>
              <a:t>Sungard</a:t>
            </a:r>
            <a:endParaRPr lang="en-US" dirty="0" smtClean="0"/>
          </a:p>
          <a:p>
            <a:pPr lvl="2"/>
            <a:r>
              <a:rPr lang="en-US" dirty="0" smtClean="0"/>
              <a:t>Central Help Desk (Site Builder Toolkit)</a:t>
            </a:r>
          </a:p>
          <a:p>
            <a:pPr lvl="3"/>
            <a:r>
              <a:rPr lang="en-US" dirty="0" smtClean="0"/>
              <a:t>$220K</a:t>
            </a:r>
          </a:p>
          <a:p>
            <a:pPr lvl="2"/>
            <a:r>
              <a:rPr lang="en-US" dirty="0" smtClean="0"/>
              <a:t>Executive Reporting Information System</a:t>
            </a:r>
          </a:p>
          <a:p>
            <a:pPr lvl="3"/>
            <a:r>
              <a:rPr lang="en-US" dirty="0" smtClean="0"/>
              <a:t>$110K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Strata-Information Group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From </a:t>
            </a:r>
            <a:r>
              <a:rPr lang="en-US" dirty="0" err="1" smtClean="0"/>
              <a:t>Sungard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Contracts Continued</a:t>
            </a:r>
          </a:p>
          <a:p>
            <a:pPr lvl="1"/>
            <a:r>
              <a:rPr lang="en-US" dirty="0" err="1" smtClean="0"/>
              <a:t>Datatel</a:t>
            </a:r>
            <a:endParaRPr lang="en-US" dirty="0" smtClean="0"/>
          </a:p>
          <a:p>
            <a:pPr lvl="2"/>
            <a:r>
              <a:rPr lang="en-US" dirty="0" smtClean="0"/>
              <a:t>Onsite Project Management (6 Months)</a:t>
            </a:r>
          </a:p>
          <a:p>
            <a:pPr lvl="2"/>
            <a:r>
              <a:rPr lang="en-US" dirty="0" smtClean="0"/>
              <a:t>Staff Training</a:t>
            </a:r>
          </a:p>
          <a:p>
            <a:pPr lvl="2"/>
            <a:r>
              <a:rPr lang="en-US" dirty="0" smtClean="0"/>
              <a:t>Business Process Analysis</a:t>
            </a:r>
          </a:p>
          <a:p>
            <a:pPr lvl="2"/>
            <a:r>
              <a:rPr lang="en-US" dirty="0" smtClean="0"/>
              <a:t>$144K</a:t>
            </a:r>
          </a:p>
          <a:p>
            <a:pPr lvl="2"/>
            <a:endParaRPr lang="en-US" dirty="0"/>
          </a:p>
          <a:p>
            <a:r>
              <a:rPr lang="en-US" dirty="0" smtClean="0"/>
              <a:t>Preliminary Transition Documents</a:t>
            </a:r>
          </a:p>
          <a:p>
            <a:endParaRPr lang="en-US" dirty="0"/>
          </a:p>
          <a:p>
            <a:r>
              <a:rPr lang="en-US" dirty="0" smtClean="0"/>
              <a:t>Reporting Relationship with Colleges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DETS Committee Structures/Purposes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Finalize Document</a:t>
            </a:r>
          </a:p>
          <a:p>
            <a:endParaRPr lang="en-US" dirty="0"/>
          </a:p>
          <a:p>
            <a:r>
              <a:rPr lang="en-US" dirty="0" smtClean="0"/>
              <a:t>Constitutions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College and District IT Strategic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2009-2010 Major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Upgrade Phone Systems</a:t>
            </a:r>
          </a:p>
          <a:p>
            <a:pPr lvl="1"/>
            <a:r>
              <a:rPr lang="en-US" dirty="0" smtClean="0"/>
              <a:t>E-911/</a:t>
            </a:r>
            <a:r>
              <a:rPr lang="en-US" dirty="0" err="1" smtClean="0"/>
              <a:t>Burbee</a:t>
            </a:r>
            <a:r>
              <a:rPr lang="en-US" dirty="0" smtClean="0"/>
              <a:t> Systems</a:t>
            </a:r>
          </a:p>
          <a:p>
            <a:pPr lvl="1"/>
            <a:endParaRPr lang="en-US" dirty="0"/>
          </a:p>
          <a:p>
            <a:r>
              <a:rPr lang="en-US" dirty="0" err="1" smtClean="0"/>
              <a:t>Virtualize</a:t>
            </a:r>
            <a:r>
              <a:rPr lang="en-US" dirty="0" smtClean="0"/>
              <a:t> Infrastructure</a:t>
            </a:r>
          </a:p>
          <a:p>
            <a:endParaRPr lang="en-US" dirty="0"/>
          </a:p>
          <a:p>
            <a:r>
              <a:rPr lang="en-US" dirty="0" smtClean="0"/>
              <a:t>Gig-Through-Put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</TotalTime>
  <Words>143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DETS Executive Committee Meeting</vt:lpstr>
      <vt:lpstr>Transition From Sungard</vt:lpstr>
      <vt:lpstr>Transition From Sungard</vt:lpstr>
      <vt:lpstr>Transition From Sungard</vt:lpstr>
      <vt:lpstr>DETS Committee Structures/Purposes</vt:lpstr>
      <vt:lpstr>College and District IT Strategic Plans</vt:lpstr>
      <vt:lpstr>2009-2010 Major Projects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DETS Executive Committee Meeting</dc:title>
  <dc:creator>Glen Kuck, Ed.D.</dc:creator>
  <cp:lastModifiedBy>Leon, Colleen</cp:lastModifiedBy>
  <cp:revision>2</cp:revision>
  <dcterms:created xsi:type="dcterms:W3CDTF">2009-05-27T18:31:27Z</dcterms:created>
  <dcterms:modified xsi:type="dcterms:W3CDTF">2011-09-29T16:13:14Z</dcterms:modified>
</cp:coreProperties>
</file>